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 smtClean="0"/>
              <a:t>SOLIDWORKS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hr-HR" dirty="0" smtClean="0"/>
          </a:p>
          <a:p>
            <a:pPr algn="ctr"/>
            <a:r>
              <a:rPr lang="hr-HR" dirty="0" smtClean="0"/>
              <a:t>POVIJESNI RAZVOJ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483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SOLIDWORKS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 err="1"/>
              <a:t>SolidWorks</a:t>
            </a:r>
            <a:r>
              <a:rPr lang="hr-HR" sz="3200" dirty="0"/>
              <a:t> je CAD (računalno potpomognut dizajn) softver koji je postao jedan od najpopularnijih alata za 3D modeliranje i inženjerski dizajn. </a:t>
            </a:r>
            <a:endParaRPr lang="hr-HR" sz="3200" dirty="0" smtClean="0"/>
          </a:p>
          <a:p>
            <a:r>
              <a:rPr lang="hr-HR" sz="3200" dirty="0" smtClean="0"/>
              <a:t>Razvijen </a:t>
            </a:r>
            <a:r>
              <a:rPr lang="hr-HR" sz="3200" dirty="0"/>
              <a:t>je od strane </a:t>
            </a:r>
            <a:r>
              <a:rPr lang="hr-HR" sz="3200" dirty="0" smtClean="0"/>
              <a:t>tvrtke</a:t>
            </a:r>
            <a:r>
              <a:rPr lang="hr-HR" sz="3200" dirty="0" smtClean="0"/>
              <a:t> </a:t>
            </a:r>
            <a:r>
              <a:rPr lang="hr-HR" sz="3200" dirty="0" err="1"/>
              <a:t>Dassault</a:t>
            </a:r>
            <a:r>
              <a:rPr lang="hr-HR" sz="3200" dirty="0"/>
              <a:t> </a:t>
            </a:r>
            <a:r>
              <a:rPr lang="hr-HR" sz="3200" dirty="0" err="1"/>
              <a:t>Systèmes</a:t>
            </a:r>
            <a:r>
              <a:rPr lang="hr-HR" sz="3200" dirty="0"/>
              <a:t>, a prvi put je predstavljen 1995. godine</a:t>
            </a:r>
          </a:p>
        </p:txBody>
      </p:sp>
    </p:spTree>
    <p:extLst>
      <p:ext uri="{BB962C8B-B14F-4D97-AF65-F5344CB8AC3E}">
        <p14:creationId xmlns:p14="http://schemas.microsoft.com/office/powerpoint/2010/main" val="158072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SOLIDWORKS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3200" dirty="0" err="1"/>
              <a:t>SolidWorks</a:t>
            </a:r>
            <a:r>
              <a:rPr lang="hr-HR" sz="3200" dirty="0"/>
              <a:t> 1995 - Prva verzija, temelji se na Windows okruženju.</a:t>
            </a:r>
          </a:p>
          <a:p>
            <a:r>
              <a:rPr lang="hr-HR" sz="3200" dirty="0" err="1"/>
              <a:t>SolidWorks</a:t>
            </a:r>
            <a:r>
              <a:rPr lang="hr-HR" sz="3200" dirty="0"/>
              <a:t> 2001-2007 - Uvođenje naprednih funkcija za </a:t>
            </a:r>
            <a:r>
              <a:rPr lang="hr-HR" sz="3200" dirty="0" smtClean="0"/>
              <a:t>simulaciju</a:t>
            </a:r>
            <a:r>
              <a:rPr lang="hr-HR" sz="3200" dirty="0"/>
              <a:t>.</a:t>
            </a:r>
            <a:endParaRPr lang="hr-HR" sz="3200" dirty="0">
              <a:solidFill>
                <a:srgbClr val="FF0000"/>
              </a:solidFill>
            </a:endParaRPr>
          </a:p>
          <a:p>
            <a:r>
              <a:rPr lang="hr-HR" sz="3200" dirty="0" err="1"/>
              <a:t>SolidWorks</a:t>
            </a:r>
            <a:r>
              <a:rPr lang="hr-HR" sz="3200" dirty="0"/>
              <a:t> 2010-2015 - Integracija s </a:t>
            </a:r>
            <a:r>
              <a:rPr lang="hr-HR" sz="3200" dirty="0" smtClean="0"/>
              <a:t>oblakom, </a:t>
            </a:r>
            <a:r>
              <a:rPr lang="hr-HR" sz="3200" dirty="0"/>
              <a:t>proširene mogućnosti za CAD i CAM integraciju.</a:t>
            </a:r>
          </a:p>
          <a:p>
            <a:r>
              <a:rPr lang="hr-HR" sz="3200" dirty="0" err="1"/>
              <a:t>SolidWorks</a:t>
            </a:r>
            <a:r>
              <a:rPr lang="hr-HR" sz="3200" dirty="0"/>
              <a:t> 2020 i novije - </a:t>
            </a:r>
            <a:r>
              <a:rPr lang="hr-HR" sz="3200" dirty="0">
                <a:solidFill>
                  <a:schemeClr val="tx1"/>
                </a:solidFill>
              </a:rPr>
              <a:t>Fokus </a:t>
            </a:r>
            <a:r>
              <a:rPr lang="hr-HR" sz="3200" dirty="0" smtClean="0">
                <a:solidFill>
                  <a:schemeClr val="tx1"/>
                </a:solidFill>
              </a:rPr>
              <a:t>na </a:t>
            </a:r>
            <a:r>
              <a:rPr lang="hr-HR" sz="3200" dirty="0" smtClean="0"/>
              <a:t>suradnji </a:t>
            </a:r>
            <a:r>
              <a:rPr lang="hr-HR" sz="3200" dirty="0"/>
              <a:t>u oblaku, poboljšana simulacija i analize.</a:t>
            </a:r>
          </a:p>
        </p:txBody>
      </p:sp>
    </p:spTree>
    <p:extLst>
      <p:ext uri="{BB962C8B-B14F-4D97-AF65-F5344CB8AC3E}">
        <p14:creationId xmlns:p14="http://schemas.microsoft.com/office/powerpoint/2010/main" val="9946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SOLIDWORKS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3600" dirty="0" err="1"/>
              <a:t>SolidWorks</a:t>
            </a:r>
            <a:r>
              <a:rPr lang="hr-HR" sz="3600" dirty="0"/>
              <a:t> se i dalje kontinuirano razvija, s naglaskom </a:t>
            </a:r>
            <a:r>
              <a:rPr lang="hr-HR" sz="3600" dirty="0" smtClean="0"/>
              <a:t>na:</a:t>
            </a:r>
          </a:p>
          <a:p>
            <a:r>
              <a:rPr lang="hr-HR" sz="3600" dirty="0" smtClean="0"/>
              <a:t>brzinu</a:t>
            </a:r>
            <a:r>
              <a:rPr lang="hr-HR" sz="3600" dirty="0"/>
              <a:t>, </a:t>
            </a:r>
          </a:p>
          <a:p>
            <a:r>
              <a:rPr lang="hr-HR" sz="3600" dirty="0" smtClean="0"/>
              <a:t>integraciju </a:t>
            </a:r>
            <a:r>
              <a:rPr lang="hr-HR" sz="3600" dirty="0"/>
              <a:t>u oblak, </a:t>
            </a:r>
            <a:endParaRPr lang="hr-HR" sz="3600" dirty="0" smtClean="0"/>
          </a:p>
          <a:p>
            <a:r>
              <a:rPr lang="hr-HR" sz="3600" dirty="0" smtClean="0"/>
              <a:t>poboljšane </a:t>
            </a:r>
            <a:r>
              <a:rPr lang="hr-HR" sz="3600" dirty="0"/>
              <a:t>alate za suradnju </a:t>
            </a:r>
            <a:r>
              <a:rPr lang="hr-HR" sz="3600" dirty="0" smtClean="0"/>
              <a:t> </a:t>
            </a:r>
          </a:p>
          <a:p>
            <a:r>
              <a:rPr lang="hr-HR" sz="3600" dirty="0" smtClean="0"/>
              <a:t>upravljanje </a:t>
            </a:r>
            <a:r>
              <a:rPr lang="hr-HR" sz="3600" dirty="0"/>
              <a:t>podacima.</a:t>
            </a:r>
          </a:p>
        </p:txBody>
      </p:sp>
    </p:spTree>
    <p:extLst>
      <p:ext uri="{BB962C8B-B14F-4D97-AF65-F5344CB8AC3E}">
        <p14:creationId xmlns:p14="http://schemas.microsoft.com/office/powerpoint/2010/main" val="51021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38295" y="1760341"/>
            <a:ext cx="8596668" cy="1826581"/>
          </a:xfrm>
        </p:spPr>
        <p:txBody>
          <a:bodyPr/>
          <a:lstStyle/>
          <a:p>
            <a:pPr algn="ctr"/>
            <a:r>
              <a:rPr lang="hr-HR" sz="7200" dirty="0" smtClean="0"/>
              <a:t>Hvala na pažnji!</a:t>
            </a:r>
            <a:endParaRPr lang="hr-HR" sz="7200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017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125</Words>
  <Application>Microsoft Office PowerPoint</Application>
  <PresentationFormat>Široki zaslon</PresentationFormat>
  <Paragraphs>18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Faseta</vt:lpstr>
      <vt:lpstr>SOLIDWORKS</vt:lpstr>
      <vt:lpstr>SOLIDWORKS</vt:lpstr>
      <vt:lpstr>SOLIDWORKS</vt:lpstr>
      <vt:lpstr>SOLIDWORKS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SOLIDWORKS</dc:title>
  <dc:creator>Korisnik</dc:creator>
  <cp:lastModifiedBy>Korisnik</cp:lastModifiedBy>
  <cp:revision>6</cp:revision>
  <dcterms:created xsi:type="dcterms:W3CDTF">2024-11-25T19:43:10Z</dcterms:created>
  <dcterms:modified xsi:type="dcterms:W3CDTF">2024-11-26T06:34:14Z</dcterms:modified>
</cp:coreProperties>
</file>