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629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227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40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841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238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65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789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20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77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69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742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7E55C-FE75-4BCC-9205-A34A7701B7F6}" type="datetimeFigureOut">
              <a:rPr lang="hr-HR" smtClean="0"/>
              <a:t>2.4.2023.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060AF-B003-4A35-8E40-5F670A892D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345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kolski.hrt.hr/emisije/877/vesna-parun-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VESNA PARUN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97832"/>
            <a:ext cx="9144000" cy="1655762"/>
          </a:xfrm>
        </p:spPr>
        <p:txBody>
          <a:bodyPr/>
          <a:lstStyle/>
          <a:p>
            <a:pPr algn="l"/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skolski.hrt.hr/emisije/877/vesna-parun-7</a:t>
            </a:r>
            <a:endParaRPr lang="hr-HR" dirty="0" smtClean="0"/>
          </a:p>
          <a:p>
            <a:pPr algn="l"/>
            <a:endParaRPr lang="hr-HR" dirty="0"/>
          </a:p>
          <a:p>
            <a:pPr algn="l"/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092" y="3784918"/>
            <a:ext cx="2751908" cy="254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1. Gdje je rođena Vesna </a:t>
            </a:r>
            <a:r>
              <a:rPr lang="hr-HR" dirty="0"/>
              <a:t>P</a:t>
            </a:r>
            <a:r>
              <a:rPr lang="hr-HR" dirty="0" smtClean="0"/>
              <a:t>arun?</a:t>
            </a:r>
          </a:p>
          <a:p>
            <a:r>
              <a:rPr lang="hr-HR" dirty="0" smtClean="0"/>
              <a:t>2. Zbog čega se Vesna cijeli život kajala?</a:t>
            </a:r>
          </a:p>
          <a:p>
            <a:r>
              <a:rPr lang="hr-HR" dirty="0" smtClean="0"/>
              <a:t>3. Kako se zvala njena prva pjesnička zbirka?</a:t>
            </a:r>
          </a:p>
          <a:p>
            <a:r>
              <a:rPr lang="hr-HR" dirty="0" smtClean="0"/>
              <a:t>4. Od koje se bolesti u mladosti liječila?</a:t>
            </a:r>
          </a:p>
          <a:p>
            <a:r>
              <a:rPr lang="hr-HR" dirty="0" smtClean="0"/>
              <a:t>5. Kome je posvetila pjesmu Ti koja imaš nevinije ruke?</a:t>
            </a:r>
          </a:p>
          <a:p>
            <a:r>
              <a:rPr lang="hr-HR" dirty="0" smtClean="0"/>
              <a:t>6. Zašto nikada nije htjela operirati gušu?</a:t>
            </a:r>
          </a:p>
          <a:p>
            <a:r>
              <a:rPr lang="hr-HR" dirty="0" smtClean="0"/>
              <a:t>7. U kojoj je državi živjela, pisala šansone i udala se?</a:t>
            </a:r>
          </a:p>
          <a:p>
            <a:r>
              <a:rPr lang="hr-HR" dirty="0" smtClean="0"/>
              <a:t>8. Na kojim je neobičnim mjestima pisala pjesme?</a:t>
            </a:r>
          </a:p>
          <a:p>
            <a:r>
              <a:rPr lang="hr-HR" dirty="0" smtClean="0"/>
              <a:t>9. O čemu je htjela napisati priručnik?</a:t>
            </a:r>
          </a:p>
          <a:p>
            <a:r>
              <a:rPr lang="hr-HR" dirty="0" smtClean="0"/>
              <a:t>10. Koja joj je bila posljednja želja?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47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1. na otoku Zlarinu kraj Šibenika</a:t>
            </a:r>
          </a:p>
          <a:p>
            <a:r>
              <a:rPr lang="hr-HR" dirty="0" smtClean="0"/>
              <a:t>2. zbog ilegalnog abortusa</a:t>
            </a:r>
          </a:p>
          <a:p>
            <a:r>
              <a:rPr lang="hr-HR" dirty="0" smtClean="0"/>
              <a:t>3. Zore i vihori</a:t>
            </a:r>
          </a:p>
          <a:p>
            <a:r>
              <a:rPr lang="hr-HR" dirty="0" smtClean="0"/>
              <a:t>4. od tifusa</a:t>
            </a:r>
          </a:p>
          <a:p>
            <a:r>
              <a:rPr lang="hr-HR" dirty="0" smtClean="0"/>
              <a:t>5. svojoj suparnici</a:t>
            </a:r>
            <a:endParaRPr lang="hr-HR" dirty="0"/>
          </a:p>
          <a:p>
            <a:r>
              <a:rPr lang="hr-HR" dirty="0" smtClean="0"/>
              <a:t>6. zbog knjige I </a:t>
            </a:r>
            <a:r>
              <a:rPr lang="hr-HR" dirty="0" err="1" smtClean="0"/>
              <a:t>Ching</a:t>
            </a:r>
            <a:r>
              <a:rPr lang="hr-HR" dirty="0" smtClean="0"/>
              <a:t> (Velika promjena)</a:t>
            </a:r>
          </a:p>
          <a:p>
            <a:r>
              <a:rPr lang="hr-HR" dirty="0" smtClean="0"/>
              <a:t>7. u Bugarskoj</a:t>
            </a:r>
          </a:p>
          <a:p>
            <a:r>
              <a:rPr lang="hr-HR" dirty="0" smtClean="0"/>
              <a:t>8. u tramvaju, na bolesničkom krevetu</a:t>
            </a:r>
          </a:p>
          <a:p>
            <a:r>
              <a:rPr lang="hr-HR" dirty="0" smtClean="0"/>
              <a:t>9. o igrama na sreću (Loto)</a:t>
            </a:r>
          </a:p>
          <a:p>
            <a:r>
              <a:rPr lang="hr-HR" dirty="0" smtClean="0"/>
              <a:t>10. da je sahrane s dvije fotografije (prosjakinje Magde i sirijske ljubavi)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33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179</Words>
  <Application>Microsoft Office PowerPoint</Application>
  <PresentationFormat>Široki zaslon</PresentationFormat>
  <Paragraphs>24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VESNA PARUN</vt:lpstr>
      <vt:lpstr>PITANJA</vt:lpstr>
      <vt:lpstr>ODGOVORI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VESNA PARUN</dc:title>
  <dc:creator>Korisnik</dc:creator>
  <cp:lastModifiedBy>Korisnik</cp:lastModifiedBy>
  <cp:revision>6</cp:revision>
  <dcterms:created xsi:type="dcterms:W3CDTF">2023-04-02T17:59:55Z</dcterms:created>
  <dcterms:modified xsi:type="dcterms:W3CDTF">2023-04-02T18:33:55Z</dcterms:modified>
</cp:coreProperties>
</file>