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8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16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95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72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01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89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68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831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56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70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20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4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52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97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5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064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2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9F20AF-2893-45EA-B19D-D51595A8F819}" type="datetimeFigureOut">
              <a:rPr lang="sr-Latn-CS" smtClean="0"/>
              <a:t>16.3.2018.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5642-AAF7-4957-BD45-C084E23586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374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205528" cy="2868168"/>
          </a:xfrm>
        </p:spPr>
        <p:txBody>
          <a:bodyPr/>
          <a:lstStyle/>
          <a:p>
            <a:pPr algn="ctr"/>
            <a:r>
              <a:rPr lang="hr-HR" sz="6000" dirty="0" smtClean="0">
                <a:latin typeface="Aharoni" pitchFamily="2" charset="-79"/>
                <a:cs typeface="Aharoni" pitchFamily="2" charset="-79"/>
              </a:rPr>
              <a:t>CVJETNICA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Uvod u veliki tjedan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09416"/>
            <a:ext cx="4572000" cy="489141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Cvjetnica ili Nedjelja muke Gospodnje je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krščanski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blagdan , a slavi se nedjelju prije Uskrsa. </a:t>
            </a: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Taj dan, sjećamo se Isusovog ulaska u Jeruzalem dan prije Pashe</a:t>
            </a: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Ovaj dan opisan je u sva četiri evanđelja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Slikovni rezultat za cvjetnica sli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2204864"/>
            <a:ext cx="350046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THROW BACK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3857628"/>
            <a:ext cx="3520440" cy="2643206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Na Cvjetnicu Isus je u Jeruzalem ušao jašući na magarcu a ljudi su ga pozdravljali mašući maslinovim grančicama. 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Taj događaj prethodio je dramatičnim i bolnim događajima Velikog tjedna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5362" name="Picture 2" descr="Slikovni rezultat za cvjetnica sli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29023" cy="2000234"/>
          </a:xfrm>
          <a:prstGeom prst="rect">
            <a:avLst/>
          </a:prstGeom>
          <a:noFill/>
        </p:spPr>
      </p:pic>
      <p:pic>
        <p:nvPicPr>
          <p:cNvPr id="15364" name="Picture 4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429132"/>
            <a:ext cx="2539621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latin typeface="Aharoni" pitchFamily="2" charset="-79"/>
                <a:cs typeface="Aharoni" pitchFamily="2" charset="-79"/>
              </a:rPr>
              <a:t>Običaji</a:t>
            </a:r>
            <a:endParaRPr lang="hr-HR" sz="4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Neki se ujutro na nedjelju prije Uskrsa umivaju u cvijeću.</a:t>
            </a:r>
          </a:p>
          <a:p>
            <a:endParaRPr lang="hr-HR" dirty="0" smtClean="0">
              <a:latin typeface="Aharoni" pitchFamily="2" charset="-79"/>
              <a:cs typeface="Aharoni" pitchFamily="2" charset="-79"/>
            </a:endParaRP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Pravi se buket od </a:t>
            </a:r>
            <a:r>
              <a:rPr lang="hr-HR" dirty="0" err="1" smtClean="0">
                <a:latin typeface="Aharoni" pitchFamily="2" charset="-79"/>
                <a:cs typeface="Aharoni" pitchFamily="2" charset="-79"/>
              </a:rPr>
              <a:t>macica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i nosi se posvetiti u crkvu.</a:t>
            </a:r>
          </a:p>
          <a:p>
            <a:endParaRPr lang="hr-HR" dirty="0" smtClean="0">
              <a:latin typeface="Aharoni" pitchFamily="2" charset="-79"/>
              <a:cs typeface="Aharoni" pitchFamily="2" charset="-79"/>
            </a:endParaRPr>
          </a:p>
          <a:p>
            <a:r>
              <a:rPr lang="hr-HR" dirty="0" err="1" smtClean="0">
                <a:latin typeface="Aharoni" pitchFamily="2" charset="-79"/>
                <a:cs typeface="Aharoni" pitchFamily="2" charset="-79"/>
              </a:rPr>
              <a:t>Macica</a:t>
            </a:r>
            <a:r>
              <a:rPr lang="hr-HR" dirty="0" smtClean="0">
                <a:latin typeface="Aharoni" pitchFamily="2" charset="-79"/>
                <a:cs typeface="Aharoni" pitchFamily="2" charset="-79"/>
              </a:rPr>
              <a:t> ili maslinova grančica , blagoslivlja se u svim selima.</a:t>
            </a:r>
          </a:p>
          <a:p>
            <a:endParaRPr lang="hr-HR" dirty="0" smtClean="0">
              <a:latin typeface="Aharoni" pitchFamily="2" charset="-79"/>
              <a:cs typeface="Aharoni" pitchFamily="2" charset="-79"/>
            </a:endParaRP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Nakon mise, ona se čuva u kući kao zaštita od udarca groma .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kovni rezultat za cvjetnica običa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2339">
            <a:off x="458557" y="640034"/>
            <a:ext cx="3167921" cy="2375941"/>
          </a:xfrm>
          <a:prstGeom prst="rect">
            <a:avLst/>
          </a:prstGeom>
          <a:noFill/>
        </p:spPr>
      </p:pic>
      <p:pic>
        <p:nvPicPr>
          <p:cNvPr id="16388" name="Picture 4" descr="Slikovni rezultat za cvjetnica običaj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4513">
            <a:off x="3946379" y="1550873"/>
            <a:ext cx="3736756" cy="2428892"/>
          </a:xfrm>
          <a:prstGeom prst="rect">
            <a:avLst/>
          </a:prstGeom>
          <a:noFill/>
        </p:spPr>
      </p:pic>
      <p:pic>
        <p:nvPicPr>
          <p:cNvPr id="16390" name="Picture 6" descr="Slikovni rezultat za cvjetnica običaj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3750">
            <a:off x="551350" y="3728275"/>
            <a:ext cx="3810000" cy="2647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Zadnji dan radosti</a:t>
            </a: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3520440" cy="4255028"/>
          </a:xfrm>
        </p:spPr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Cvjetnicom sve započinje. </a:t>
            </a:r>
          </a:p>
          <a:p>
            <a:endParaRPr lang="hr-HR" dirty="0" smtClean="0">
              <a:latin typeface="Aharoni" pitchFamily="2" charset="-79"/>
              <a:cs typeface="Aharoni" pitchFamily="2" charset="-79"/>
            </a:endParaRP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Ona je početak toga tjedna ali, isto tako i zadnji dan radosti do Uskrsa. </a:t>
            </a:r>
          </a:p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Nedugo nakon ulaska u grad, kreće osuđivanje.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2875" y="2398457"/>
            <a:ext cx="364333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9600" dirty="0" smtClean="0">
                <a:latin typeface="Aharoni" pitchFamily="2" charset="-79"/>
                <a:cs typeface="Aharoni" pitchFamily="2" charset="-79"/>
              </a:rPr>
              <a:t>END!</a:t>
            </a:r>
            <a:endParaRPr lang="hr-HR" sz="9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err="1" smtClean="0">
                <a:latin typeface="Aharoni" pitchFamily="2" charset="-79"/>
                <a:cs typeface="Aharoni" pitchFamily="2" charset="-79"/>
              </a:rPr>
              <a:t>By</a:t>
            </a:r>
            <a:r>
              <a:rPr lang="hr-HR" sz="3600" dirty="0" smtClean="0">
                <a:latin typeface="Aharoni" pitchFamily="2" charset="-79"/>
                <a:cs typeface="Aharoni" pitchFamily="2" charset="-79"/>
              </a:rPr>
              <a:t>: Josipa Zdunić, 1.E</a:t>
            </a:r>
            <a:endParaRPr lang="hr-HR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162</Words>
  <Application>Microsoft Office PowerPoint</Application>
  <PresentationFormat>Prikaz na zaslonu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Aharoni</vt:lpstr>
      <vt:lpstr>Arial</vt:lpstr>
      <vt:lpstr>Century Gothic</vt:lpstr>
      <vt:lpstr>Wingdings 3</vt:lpstr>
      <vt:lpstr>Ion</vt:lpstr>
      <vt:lpstr>CVJETNICA </vt:lpstr>
      <vt:lpstr>Uvod u veliki tjedan</vt:lpstr>
      <vt:lpstr>THROW BACK</vt:lpstr>
      <vt:lpstr>Običaji</vt:lpstr>
      <vt:lpstr>PowerPoint prezentacija</vt:lpstr>
      <vt:lpstr>Zadnji dan radosti</vt:lpstr>
      <vt:lpstr>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CVJETNICA</dc:title>
  <dc:creator>Korisnik</dc:creator>
  <cp:lastModifiedBy>13V-korisnik</cp:lastModifiedBy>
  <cp:revision>4</cp:revision>
  <dcterms:created xsi:type="dcterms:W3CDTF">2018-03-04T20:16:24Z</dcterms:created>
  <dcterms:modified xsi:type="dcterms:W3CDTF">2018-03-16T14:05:34Z</dcterms:modified>
</cp:coreProperties>
</file>