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59" r:id="rId4"/>
    <p:sldId id="260" r:id="rId5"/>
    <p:sldId id="261" r:id="rId6"/>
    <p:sldId id="262"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08" y="-4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F44B6CC4-FE60-4A7D-BC2C-61C324E3699D}" type="datetimeFigureOut">
              <a:rPr lang="en-US" smtClean="0"/>
              <a:t>11/27/2017</a:t>
            </a:fld>
            <a:endParaRPr lang="en-US"/>
          </a:p>
        </p:txBody>
      </p:sp>
      <p:sp>
        <p:nvSpPr>
          <p:cNvPr id="23" name="Slide Number Placeholder 22"/>
          <p:cNvSpPr>
            <a:spLocks noGrp="1"/>
          </p:cNvSpPr>
          <p:nvPr>
            <p:ph type="sldNum" sz="quarter" idx="11"/>
          </p:nvPr>
        </p:nvSpPr>
        <p:spPr/>
        <p:txBody>
          <a:bodyPr/>
          <a:lstStyle/>
          <a:p>
            <a:fld id="{E1DBE9C7-72D3-40D7-A033-39FDA43FE483}"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4B6CC4-FE60-4A7D-BC2C-61C324E3699D}"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BE9C7-72D3-40D7-A033-39FDA43FE48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4B6CC4-FE60-4A7D-BC2C-61C324E3699D}"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BE9C7-72D3-40D7-A033-39FDA43FE48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F44B6CC4-FE60-4A7D-BC2C-61C324E3699D}" type="datetimeFigureOut">
              <a:rPr lang="en-US" smtClean="0"/>
              <a:t>11/27/2017</a:t>
            </a:fld>
            <a:endParaRPr lang="en-US"/>
          </a:p>
        </p:txBody>
      </p:sp>
      <p:sp>
        <p:nvSpPr>
          <p:cNvPr id="19" name="Slide Number Placeholder 18"/>
          <p:cNvSpPr>
            <a:spLocks noGrp="1"/>
          </p:cNvSpPr>
          <p:nvPr>
            <p:ph type="sldNum" sz="quarter" idx="15"/>
          </p:nvPr>
        </p:nvSpPr>
        <p:spPr/>
        <p:txBody>
          <a:bodyPr/>
          <a:lstStyle/>
          <a:p>
            <a:fld id="{E1DBE9C7-72D3-40D7-A033-39FDA43FE483}"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F44B6CC4-FE60-4A7D-BC2C-61C324E3699D}" type="datetimeFigureOut">
              <a:rPr lang="en-US" smtClean="0"/>
              <a:t>11/27/2017</a:t>
            </a:fld>
            <a:endParaRPr lang="en-US"/>
          </a:p>
        </p:txBody>
      </p:sp>
      <p:sp>
        <p:nvSpPr>
          <p:cNvPr id="20" name="Slide Number Placeholder 19"/>
          <p:cNvSpPr>
            <a:spLocks noGrp="1"/>
          </p:cNvSpPr>
          <p:nvPr>
            <p:ph type="sldNum" sz="quarter" idx="11"/>
          </p:nvPr>
        </p:nvSpPr>
        <p:spPr/>
        <p:txBody>
          <a:bodyPr/>
          <a:lstStyle/>
          <a:p>
            <a:fld id="{E1DBE9C7-72D3-40D7-A033-39FDA43FE483}"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F44B6CC4-FE60-4A7D-BC2C-61C324E3699D}" type="datetimeFigureOut">
              <a:rPr lang="en-US" smtClean="0"/>
              <a:t>11/27/2017</a:t>
            </a:fld>
            <a:endParaRPr lang="en-US"/>
          </a:p>
        </p:txBody>
      </p:sp>
      <p:sp>
        <p:nvSpPr>
          <p:cNvPr id="25" name="Slide Number Placeholder 24"/>
          <p:cNvSpPr>
            <a:spLocks noGrp="1"/>
          </p:cNvSpPr>
          <p:nvPr>
            <p:ph type="sldNum" sz="quarter" idx="16"/>
          </p:nvPr>
        </p:nvSpPr>
        <p:spPr/>
        <p:txBody>
          <a:bodyPr/>
          <a:lstStyle/>
          <a:p>
            <a:fld id="{E1DBE9C7-72D3-40D7-A033-39FDA43FE483}"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F44B6CC4-FE60-4A7D-BC2C-61C324E3699D}" type="datetimeFigureOut">
              <a:rPr lang="en-US" smtClean="0"/>
              <a:t>11/27/2017</a:t>
            </a:fld>
            <a:endParaRPr lang="en-US"/>
          </a:p>
        </p:txBody>
      </p:sp>
      <p:sp>
        <p:nvSpPr>
          <p:cNvPr id="24" name="Slide Number Placeholder 23"/>
          <p:cNvSpPr>
            <a:spLocks noGrp="1"/>
          </p:cNvSpPr>
          <p:nvPr>
            <p:ph type="sldNum" sz="quarter" idx="17"/>
          </p:nvPr>
        </p:nvSpPr>
        <p:spPr/>
        <p:txBody>
          <a:bodyPr/>
          <a:lstStyle/>
          <a:p>
            <a:fld id="{E1DBE9C7-72D3-40D7-A033-39FDA43FE483}"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F44B6CC4-FE60-4A7D-BC2C-61C324E3699D}" type="datetimeFigureOut">
              <a:rPr lang="en-US" smtClean="0"/>
              <a:t>11/27/2017</a:t>
            </a:fld>
            <a:endParaRPr lang="en-US"/>
          </a:p>
        </p:txBody>
      </p:sp>
      <p:sp>
        <p:nvSpPr>
          <p:cNvPr id="14" name="Slide Number Placeholder 13"/>
          <p:cNvSpPr>
            <a:spLocks noGrp="1"/>
          </p:cNvSpPr>
          <p:nvPr>
            <p:ph type="sldNum" sz="quarter" idx="11"/>
          </p:nvPr>
        </p:nvSpPr>
        <p:spPr/>
        <p:txBody>
          <a:bodyPr/>
          <a:lstStyle/>
          <a:p>
            <a:fld id="{E1DBE9C7-72D3-40D7-A033-39FDA43FE483}"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F44B6CC4-FE60-4A7D-BC2C-61C324E3699D}" type="datetimeFigureOut">
              <a:rPr lang="en-US" smtClean="0"/>
              <a:t>11/27/2017</a:t>
            </a:fld>
            <a:endParaRPr lang="en-US"/>
          </a:p>
        </p:txBody>
      </p:sp>
      <p:sp>
        <p:nvSpPr>
          <p:cNvPr id="12" name="Slide Number Placeholder 11"/>
          <p:cNvSpPr>
            <a:spLocks noGrp="1"/>
          </p:cNvSpPr>
          <p:nvPr>
            <p:ph type="sldNum" sz="quarter" idx="11"/>
          </p:nvPr>
        </p:nvSpPr>
        <p:spPr/>
        <p:txBody>
          <a:bodyPr/>
          <a:lstStyle/>
          <a:p>
            <a:fld id="{E1DBE9C7-72D3-40D7-A033-39FDA43FE483}"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F44B6CC4-FE60-4A7D-BC2C-61C324E3699D}" type="datetimeFigureOut">
              <a:rPr lang="en-US" smtClean="0"/>
              <a:t>11/27/2017</a:t>
            </a:fld>
            <a:endParaRPr lang="en-US"/>
          </a:p>
        </p:txBody>
      </p:sp>
      <p:sp>
        <p:nvSpPr>
          <p:cNvPr id="18" name="Slide Number Placeholder 17"/>
          <p:cNvSpPr>
            <a:spLocks noGrp="1"/>
          </p:cNvSpPr>
          <p:nvPr>
            <p:ph type="sldNum" sz="quarter" idx="16"/>
          </p:nvPr>
        </p:nvSpPr>
        <p:spPr/>
        <p:txBody>
          <a:bodyPr/>
          <a:lstStyle/>
          <a:p>
            <a:fld id="{E1DBE9C7-72D3-40D7-A033-39FDA43FE483}"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F44B6CC4-FE60-4A7D-BC2C-61C324E3699D}" type="datetimeFigureOut">
              <a:rPr lang="en-US" smtClean="0"/>
              <a:t>11/27/2017</a:t>
            </a:fld>
            <a:endParaRPr lang="en-US"/>
          </a:p>
        </p:txBody>
      </p:sp>
      <p:sp>
        <p:nvSpPr>
          <p:cNvPr id="20" name="Slide Number Placeholder 19"/>
          <p:cNvSpPr>
            <a:spLocks noGrp="1"/>
          </p:cNvSpPr>
          <p:nvPr>
            <p:ph type="sldNum" sz="quarter" idx="15"/>
          </p:nvPr>
        </p:nvSpPr>
        <p:spPr/>
        <p:txBody>
          <a:bodyPr/>
          <a:lstStyle/>
          <a:p>
            <a:fld id="{E1DBE9C7-72D3-40D7-A033-39FDA43FE483}"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F44B6CC4-FE60-4A7D-BC2C-61C324E3699D}" type="datetimeFigureOut">
              <a:rPr lang="en-US" smtClean="0"/>
              <a:t>11/27/2017</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E1DBE9C7-72D3-40D7-A033-39FDA43FE48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52426" y="1463040"/>
            <a:ext cx="8252022" cy="4724400"/>
          </a:xfrm>
        </p:spPr>
        <p:txBody>
          <a:bodyPr>
            <a:normAutofit fontScale="85000" lnSpcReduction="20000"/>
          </a:bodyPr>
          <a:lstStyle/>
          <a:p>
            <a:endParaRPr lang="hr-HR" dirty="0" smtClean="0"/>
          </a:p>
          <a:p>
            <a:pPr algn="ctr"/>
            <a:r>
              <a:rPr lang="hr-HR" sz="7800" i="1" u="sng" dirty="0" smtClean="0">
                <a:latin typeface="Bauhaus 93" pitchFamily="82" charset="0"/>
              </a:rPr>
              <a:t>Info Gamer</a:t>
            </a:r>
            <a:endParaRPr lang="hr-HR" sz="7800" i="1" u="sng" dirty="0">
              <a:latin typeface="Bauhaus 93" pitchFamily="82" charset="0"/>
            </a:endParaRPr>
          </a:p>
          <a:p>
            <a:endParaRPr lang="hr-HR" dirty="0" smtClean="0"/>
          </a:p>
          <a:p>
            <a:endParaRPr lang="hr-HR" dirty="0"/>
          </a:p>
          <a:p>
            <a:endParaRPr lang="hr-HR" dirty="0" smtClean="0"/>
          </a:p>
          <a:p>
            <a:endParaRPr lang="hr-HR" dirty="0"/>
          </a:p>
          <a:p>
            <a:endParaRPr lang="hr-HR" dirty="0" smtClean="0"/>
          </a:p>
          <a:p>
            <a:endParaRPr lang="hr-HR" dirty="0"/>
          </a:p>
          <a:p>
            <a:endParaRPr lang="hr-HR" dirty="0" smtClean="0"/>
          </a:p>
          <a:p>
            <a:endParaRPr lang="hr-HR" dirty="0"/>
          </a:p>
          <a:p>
            <a:pPr algn="r"/>
            <a:r>
              <a:rPr lang="hr-HR" sz="2800" dirty="0" smtClean="0"/>
              <a:t>                                                                                                      </a:t>
            </a:r>
            <a:r>
              <a:rPr lang="hr-HR" sz="2800" b="1" dirty="0" smtClean="0"/>
              <a:t>Napravio:Marko Polinčić 1.B</a:t>
            </a:r>
            <a:endParaRPr lang="en-US" sz="2800" b="1" dirty="0"/>
          </a:p>
        </p:txBody>
      </p:sp>
    </p:spTree>
    <p:extLst>
      <p:ext uri="{BB962C8B-B14F-4D97-AF65-F5344CB8AC3E}">
        <p14:creationId xmlns:p14="http://schemas.microsoft.com/office/powerpoint/2010/main" val="2826326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hr-HR" b="1" dirty="0" smtClean="0"/>
              <a:t>Na ulasku na info gamer prvo što sam vidio od gaming opreme bio je ovaj high-end gaming pc koji je imao intel core i9 procesor, gtx 1080Ti republic of gamers grafičku karticu koja je imala 11 gb gddr5 memoriju i imalo je 16gb rama.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2996952"/>
            <a:ext cx="4036979" cy="30277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21899" y="3110880"/>
            <a:ext cx="3733169" cy="27998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3877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hr-HR" b="1" dirty="0" smtClean="0"/>
              <a:t>Na info gameru sam testirao novu igricu koja je izašla ove godine Call of Duty ww2.Igricu sam testirao na jednom od najboljih računala na info gameru.Novi CoD je dosta zahtjevna igrica ali ju je računalo bez problema pokrenilo,dok sam igro koristio sam razer mehaničku tipkovnicu.</a:t>
            </a:r>
            <a:endParaRPr lang="en-US" b="1" dirty="0"/>
          </a:p>
        </p:txBody>
      </p:sp>
      <p:pic>
        <p:nvPicPr>
          <p:cNvPr id="1026" name="Picture 2" descr="C:\Users\Marko\Desktop\cfg\20171122_1404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2708918"/>
            <a:ext cx="5976664" cy="36711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729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hr-HR" b="1" dirty="0" smtClean="0"/>
              <a:t>Ovo je bio glavni stage za testiranje vr-a (virtual reality)</a:t>
            </a:r>
            <a:endParaRPr lang="en-US" b="1" dirty="0"/>
          </a:p>
        </p:txBody>
      </p:sp>
      <p:pic>
        <p:nvPicPr>
          <p:cNvPr id="2050" name="Picture 2" descr="C:\Users\Marko\Desktop\cfg\20171122_1356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060848"/>
            <a:ext cx="7416824" cy="4374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04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hr-HR" b="1" dirty="0" smtClean="0"/>
              <a:t>U prolasku sam vidio 6 spojenih grafičkih kartica koje su sve radile.Grafičke kartice su bile EVGA gtx 1070Ti 8gb gddr5 cijena jedne takve grafičke kartice je 500 dolara</a:t>
            </a:r>
            <a:endParaRPr lang="en-US" b="1" dirty="0"/>
          </a:p>
        </p:txBody>
      </p:sp>
      <p:pic>
        <p:nvPicPr>
          <p:cNvPr id="3074" name="Picture 2" descr="C:\Users\Marko\Desktop\cfg\20171122_1232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2564904"/>
            <a:ext cx="6048672" cy="4001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787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hr-HR" b="1" dirty="0" smtClean="0"/>
              <a:t>Na ovima računalima se igrala igrica overwatch koja je izašla 2016 godine</a:t>
            </a:r>
          </a:p>
          <a:p>
            <a:r>
              <a:rPr lang="hr-HR" b="1" dirty="0" smtClean="0"/>
              <a:t>(nije toliko zahtjevna igica za računalo)</a:t>
            </a:r>
            <a:endParaRPr lang="en-US" b="1" dirty="0"/>
          </a:p>
        </p:txBody>
      </p:sp>
      <p:sp>
        <p:nvSpPr>
          <p:cNvPr id="3" name="Title 2"/>
          <p:cNvSpPr>
            <a:spLocks noGrp="1"/>
          </p:cNvSpPr>
          <p:nvPr>
            <p:ph type="title"/>
          </p:nvPr>
        </p:nvSpPr>
        <p:spPr/>
        <p:txBody>
          <a:bodyPr/>
          <a:lstStyle/>
          <a:p>
            <a:endParaRPr lang="en-US"/>
          </a:p>
        </p:txBody>
      </p:sp>
      <p:pic>
        <p:nvPicPr>
          <p:cNvPr id="4098" name="Picture 2" descr="C:\Users\Marko\Desktop\cfg\20171122_1308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348880"/>
            <a:ext cx="7128792" cy="40756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289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hr-HR" sz="2400" b="1" dirty="0" smtClean="0"/>
              <a:t>U ovoj sam vam prezentaciji pokazao kako se tehnologija brzo razvija i kako svake godine dobivamo sve bolje i bolje igrice.Nadam se da ste uživali u ovoj kratkoj prezentaciji :D</a:t>
            </a:r>
            <a:endParaRPr lang="en-US" sz="2400" b="1" dirty="0"/>
          </a:p>
        </p:txBody>
      </p:sp>
    </p:spTree>
    <p:extLst>
      <p:ext uri="{BB962C8B-B14F-4D97-AF65-F5344CB8AC3E}">
        <p14:creationId xmlns:p14="http://schemas.microsoft.com/office/powerpoint/2010/main" val="826519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algn="ctr"/>
            <a:endParaRPr lang="hr-HR" sz="5400" b="1" dirty="0" smtClean="0">
              <a:latin typeface="Bauhaus 93" pitchFamily="82" charset="0"/>
            </a:endParaRPr>
          </a:p>
          <a:p>
            <a:pPr algn="ctr"/>
            <a:r>
              <a:rPr lang="hr-HR" sz="5400" b="1" dirty="0" smtClean="0">
                <a:latin typeface="Bauhaus 93" pitchFamily="82" charset="0"/>
              </a:rPr>
              <a:t>Kraj!</a:t>
            </a:r>
          </a:p>
        </p:txBody>
      </p:sp>
    </p:spTree>
    <p:extLst>
      <p:ext uri="{BB962C8B-B14F-4D97-AF65-F5344CB8AC3E}">
        <p14:creationId xmlns:p14="http://schemas.microsoft.com/office/powerpoint/2010/main" val="20049157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TM01790491[[fn=Mylar]]</Template>
  <TotalTime>72</TotalTime>
  <Words>191</Words>
  <Application>Microsoft Office PowerPoint</Application>
  <PresentationFormat>On-screen Show (4:3)</PresentationFormat>
  <Paragraphs>20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Mylar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 gamer</dc:title>
  <dc:creator>Marko</dc:creator>
  <cp:lastModifiedBy>Marko</cp:lastModifiedBy>
  <cp:revision>7</cp:revision>
  <dcterms:created xsi:type="dcterms:W3CDTF">2017-11-27T20:33:52Z</dcterms:created>
  <dcterms:modified xsi:type="dcterms:W3CDTF">2017-11-27T21:45:58Z</dcterms:modified>
</cp:coreProperties>
</file>