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3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73FB-2821-40B7-B3CA-561B2CF3A963}" type="datetimeFigureOut">
              <a:rPr lang="hr-HR" smtClean="0"/>
              <a:t>17.11.2017.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3E0-12D9-494A-8513-0FAD15788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628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73FB-2821-40B7-B3CA-561B2CF3A963}" type="datetimeFigureOut">
              <a:rPr lang="hr-HR" smtClean="0"/>
              <a:t>17.11.2017.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3E0-12D9-494A-8513-0FAD15788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985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73FB-2821-40B7-B3CA-561B2CF3A963}" type="datetimeFigureOut">
              <a:rPr lang="hr-HR" smtClean="0"/>
              <a:t>17.11.2017.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3E0-12D9-494A-8513-0FAD15788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198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73FB-2821-40B7-B3CA-561B2CF3A963}" type="datetimeFigureOut">
              <a:rPr lang="hr-HR" smtClean="0"/>
              <a:t>17.11.2017.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3E0-12D9-494A-8513-0FAD15788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09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73FB-2821-40B7-B3CA-561B2CF3A963}" type="datetimeFigureOut">
              <a:rPr lang="hr-HR" smtClean="0"/>
              <a:t>17.11.2017.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3E0-12D9-494A-8513-0FAD15788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510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73FB-2821-40B7-B3CA-561B2CF3A963}" type="datetimeFigureOut">
              <a:rPr lang="hr-HR" smtClean="0"/>
              <a:t>17.11.2017.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3E0-12D9-494A-8513-0FAD15788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065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73FB-2821-40B7-B3CA-561B2CF3A963}" type="datetimeFigureOut">
              <a:rPr lang="hr-HR" smtClean="0"/>
              <a:t>17.11.2017.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3E0-12D9-494A-8513-0FAD15788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093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73FB-2821-40B7-B3CA-561B2CF3A963}" type="datetimeFigureOut">
              <a:rPr lang="hr-HR" smtClean="0"/>
              <a:t>17.11.2017.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3E0-12D9-494A-8513-0FAD15788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217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73FB-2821-40B7-B3CA-561B2CF3A963}" type="datetimeFigureOut">
              <a:rPr lang="hr-HR" smtClean="0"/>
              <a:t>17.11.2017.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3E0-12D9-494A-8513-0FAD15788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274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73FB-2821-40B7-B3CA-561B2CF3A963}" type="datetimeFigureOut">
              <a:rPr lang="hr-HR" smtClean="0"/>
              <a:t>17.11.2017.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3E0-12D9-494A-8513-0FAD15788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723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73FB-2821-40B7-B3CA-561B2CF3A963}" type="datetimeFigureOut">
              <a:rPr lang="hr-HR" smtClean="0"/>
              <a:t>17.11.2017.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63E0-12D9-494A-8513-0FAD15788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850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49000">
              <a:schemeClr val="bg1"/>
            </a:gs>
            <a:gs pos="100000">
              <a:srgbClr val="00206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73FB-2821-40B7-B3CA-561B2CF3A963}" type="datetimeFigureOut">
              <a:rPr lang="hr-HR" smtClean="0"/>
              <a:t>17.11.2017.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A63E0-12D9-494A-8513-0FAD15788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192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97623" y="-214068"/>
            <a:ext cx="8789377" cy="2387600"/>
          </a:xfrm>
        </p:spPr>
        <p:txBody>
          <a:bodyPr>
            <a:noAutofit/>
          </a:bodyPr>
          <a:lstStyle/>
          <a:p>
            <a:r>
              <a:rPr lang="hr-HR" sz="3600" dirty="0" smtClean="0">
                <a:latin typeface="Algerian" panose="04020705040A02060702" pitchFamily="82" charset="0"/>
              </a:rPr>
              <a:t>Dan sjećanja na žrtvu Vukovara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dirty="0"/>
          </a:p>
        </p:txBody>
      </p:sp>
      <p:sp>
        <p:nvSpPr>
          <p:cNvPr id="5" name="Pravokutnik 4"/>
          <p:cNvSpPr/>
          <p:nvPr/>
        </p:nvSpPr>
        <p:spPr>
          <a:xfrm>
            <a:off x="2580541" y="1318846"/>
            <a:ext cx="7148147" cy="480939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483" y="1374365"/>
            <a:ext cx="7016261" cy="466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30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0277" y="44523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400" dirty="0" smtClean="0">
                <a:latin typeface="Algerian" panose="04020705040A02060702" pitchFamily="82" charset="0"/>
              </a:rPr>
              <a:t>Program obilježavanja će se održati u petak, 17. studenoga 2017. godine s početkom u 17,30 sati ispred Kapele Svete Ane u brodskoj Tvrđavi kada je predviđena zajednička molitva za sve žrtve Vukovara te sve ostale žrtve Domovinskog rata diljem Hrvatske.</a:t>
            </a:r>
            <a:endParaRPr lang="hr-HR" sz="2400" dirty="0">
              <a:latin typeface="Algerian" panose="04020705040A02060702" pitchFamily="82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2855302" y="2418679"/>
            <a:ext cx="6075485" cy="423789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94" y="2489749"/>
            <a:ext cx="590550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754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Slikovni rezultat za vukov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92" y="95066"/>
            <a:ext cx="11977071" cy="666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8877" y="545123"/>
            <a:ext cx="10515600" cy="59436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r-HR" dirty="0">
                <a:latin typeface="Algerian" panose="04020705040A02060702" pitchFamily="82" charset="0"/>
              </a:rPr>
              <a:t>U SPOMEN NA HRABRE LJUDE</a:t>
            </a:r>
          </a:p>
          <a:p>
            <a:pPr marL="0" indent="0" algn="ctr">
              <a:buNone/>
            </a:pPr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>
                <a:latin typeface="Blackadder ITC" panose="04020505051007020D02" pitchFamily="82" charset="0"/>
              </a:rPr>
              <a:t>Hrabri ljudi</a:t>
            </a: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b="1" dirty="0">
                <a:latin typeface="Blackadder ITC" panose="04020505051007020D02" pitchFamily="82" charset="0"/>
              </a:rPr>
              <a:t>Vratiti ću se,</a:t>
            </a:r>
            <a:br>
              <a:rPr lang="hr-HR" b="1" dirty="0">
                <a:latin typeface="Blackadder ITC" panose="04020505051007020D02" pitchFamily="82" charset="0"/>
              </a:rPr>
            </a:br>
            <a:r>
              <a:rPr lang="hr-HR" b="1" dirty="0">
                <a:latin typeface="Blackadder ITC" panose="04020505051007020D02" pitchFamily="82" charset="0"/>
              </a:rPr>
              <a:t>da još jednom prošetam tvojim ulicama,</a:t>
            </a:r>
            <a:br>
              <a:rPr lang="hr-HR" b="1" dirty="0">
                <a:latin typeface="Blackadder ITC" panose="04020505051007020D02" pitchFamily="82" charset="0"/>
              </a:rPr>
            </a:br>
            <a:r>
              <a:rPr lang="hr-HR" b="1" dirty="0">
                <a:latin typeface="Blackadder ITC" panose="04020505051007020D02" pitchFamily="82" charset="0"/>
              </a:rPr>
              <a:t>da slušam cvrkut ptica u krošnjama drveća,</a:t>
            </a:r>
            <a:br>
              <a:rPr lang="hr-HR" b="1" dirty="0">
                <a:latin typeface="Blackadder ITC" panose="04020505051007020D02" pitchFamily="82" charset="0"/>
              </a:rPr>
            </a:br>
            <a:r>
              <a:rPr lang="hr-HR" b="1" dirty="0">
                <a:latin typeface="Blackadder ITC" panose="04020505051007020D02" pitchFamily="82" charset="0"/>
              </a:rPr>
              <a:t>da smijem se djeci što trče po cesti.</a:t>
            </a:r>
            <a:br>
              <a:rPr lang="hr-HR" b="1" dirty="0">
                <a:latin typeface="Blackadder ITC" panose="04020505051007020D02" pitchFamily="82" charset="0"/>
              </a:rPr>
            </a:br>
            <a:r>
              <a:rPr lang="hr-HR" b="1" dirty="0">
                <a:latin typeface="Blackadder ITC" panose="04020505051007020D02" pitchFamily="82" charset="0"/>
              </a:rPr>
              <a:t/>
            </a:r>
            <a:br>
              <a:rPr lang="hr-HR" b="1" dirty="0">
                <a:latin typeface="Blackadder ITC" panose="04020505051007020D02" pitchFamily="82" charset="0"/>
              </a:rPr>
            </a:br>
            <a:r>
              <a:rPr lang="hr-HR" b="1" dirty="0">
                <a:latin typeface="Blackadder ITC" panose="04020505051007020D02" pitchFamily="82" charset="0"/>
              </a:rPr>
              <a:t>Tvojim ulicama, ulicama bez potoka krvi,</a:t>
            </a:r>
            <a:br>
              <a:rPr lang="hr-HR" b="1" dirty="0">
                <a:latin typeface="Blackadder ITC" panose="04020505051007020D02" pitchFamily="82" charset="0"/>
              </a:rPr>
            </a:br>
            <a:r>
              <a:rPr lang="hr-HR" b="1" dirty="0">
                <a:latin typeface="Blackadder ITC" panose="04020505051007020D02" pitchFamily="82" charset="0"/>
              </a:rPr>
              <a:t>bez zvukova bola.</a:t>
            </a:r>
            <a:br>
              <a:rPr lang="hr-HR" b="1" dirty="0">
                <a:latin typeface="Blackadder ITC" panose="04020505051007020D02" pitchFamily="82" charset="0"/>
              </a:rPr>
            </a:br>
            <a:r>
              <a:rPr lang="hr-HR" b="1" dirty="0">
                <a:latin typeface="Blackadder ITC" panose="04020505051007020D02" pitchFamily="82" charset="0"/>
              </a:rPr>
              <a:t/>
            </a:r>
            <a:br>
              <a:rPr lang="hr-HR" b="1" dirty="0">
                <a:latin typeface="Blackadder ITC" panose="04020505051007020D02" pitchFamily="82" charset="0"/>
              </a:rPr>
            </a:br>
            <a:r>
              <a:rPr lang="hr-HR" b="1" dirty="0">
                <a:latin typeface="Blackadder ITC" panose="04020505051007020D02" pitchFamily="82" charset="0"/>
              </a:rPr>
              <a:t>Jer, odvedoše me,</a:t>
            </a:r>
            <a:br>
              <a:rPr lang="hr-HR" b="1" dirty="0">
                <a:latin typeface="Blackadder ITC" panose="04020505051007020D02" pitchFamily="82" charset="0"/>
              </a:rPr>
            </a:br>
            <a:r>
              <a:rPr lang="hr-HR" b="1" dirty="0">
                <a:latin typeface="Blackadder ITC" panose="04020505051007020D02" pitchFamily="82" charset="0"/>
              </a:rPr>
              <a:t>odvedoše me tog hladnog studenskog dana</a:t>
            </a:r>
            <a:br>
              <a:rPr lang="hr-HR" b="1" dirty="0">
                <a:latin typeface="Blackadder ITC" panose="04020505051007020D02" pitchFamily="82" charset="0"/>
              </a:rPr>
            </a:br>
            <a:r>
              <a:rPr lang="hr-HR" b="1" dirty="0">
                <a:latin typeface="Blackadder ITC" panose="04020505051007020D02" pitchFamily="82" charset="0"/>
              </a:rPr>
              <a:t>krvavom cestom u mrak.</a:t>
            </a:r>
            <a:br>
              <a:rPr lang="hr-HR" b="1" dirty="0">
                <a:latin typeface="Blackadder ITC" panose="04020505051007020D02" pitchFamily="82" charset="0"/>
              </a:rPr>
            </a:br>
            <a:r>
              <a:rPr lang="hr-HR" b="1" dirty="0">
                <a:latin typeface="Blackadder ITC" panose="04020505051007020D02" pitchFamily="82" charset="0"/>
              </a:rPr>
              <a:t>Odvedoše me, a nije bilo vrijeme za šetnju tih dana,</a:t>
            </a:r>
            <a:br>
              <a:rPr lang="hr-HR" b="1" dirty="0">
                <a:latin typeface="Blackadder ITC" panose="04020505051007020D02" pitchFamily="82" charset="0"/>
              </a:rPr>
            </a:br>
            <a:r>
              <a:rPr lang="hr-HR" b="1" dirty="0">
                <a:latin typeface="Blackadder ITC" panose="04020505051007020D02" pitchFamily="82" charset="0"/>
              </a:rPr>
              <a:t>ni ptica, ni djece, ni sunca.</a:t>
            </a:r>
            <a:br>
              <a:rPr lang="hr-HR" b="1" dirty="0">
                <a:latin typeface="Blackadder ITC" panose="04020505051007020D02" pitchFamily="82" charset="0"/>
              </a:rPr>
            </a:br>
            <a:r>
              <a:rPr lang="hr-HR" b="1" dirty="0">
                <a:latin typeface="Blackadder ITC" panose="04020505051007020D02" pitchFamily="82" charset="0"/>
              </a:rPr>
              <a:t/>
            </a:r>
            <a:br>
              <a:rPr lang="hr-HR" b="1" dirty="0">
                <a:latin typeface="Blackadder ITC" panose="04020505051007020D02" pitchFamily="82" charset="0"/>
              </a:rPr>
            </a:br>
            <a:r>
              <a:rPr lang="hr-HR" b="1" dirty="0">
                <a:latin typeface="Blackadder ITC" panose="04020505051007020D02" pitchFamily="82" charset="0"/>
              </a:rPr>
              <a:t>al, vratiti ću se.</a:t>
            </a:r>
            <a:br>
              <a:rPr lang="hr-HR" b="1" dirty="0">
                <a:latin typeface="Blackadder ITC" panose="04020505051007020D02" pitchFamily="82" charset="0"/>
              </a:rPr>
            </a:br>
            <a:r>
              <a:rPr lang="hr-HR" b="1" dirty="0">
                <a:latin typeface="Blackadder ITC" panose="04020505051007020D02" pitchFamily="82" charset="0"/>
              </a:rPr>
              <a:t>Dok i u jednom srcu svjetlo ljubavi gori</a:t>
            </a:r>
            <a:br>
              <a:rPr lang="hr-HR" b="1" dirty="0">
                <a:latin typeface="Blackadder ITC" panose="04020505051007020D02" pitchFamily="82" charset="0"/>
              </a:rPr>
            </a:br>
            <a:r>
              <a:rPr lang="hr-HR" b="1" dirty="0">
                <a:latin typeface="Blackadder ITC" panose="04020505051007020D02" pitchFamily="82" charset="0"/>
              </a:rPr>
              <a:t>ja biti ću tu, svjetlo ljubavi,</a:t>
            </a:r>
            <a:br>
              <a:rPr lang="hr-HR" b="1" dirty="0">
                <a:latin typeface="Blackadder ITC" panose="04020505051007020D02" pitchFamily="82" charset="0"/>
              </a:rPr>
            </a:br>
            <a:r>
              <a:rPr lang="hr-HR" b="1" dirty="0">
                <a:latin typeface="Blackadder ITC" panose="04020505051007020D02" pitchFamily="82" charset="0"/>
              </a:rPr>
              <a:t>za Tebe moj Grade.</a:t>
            </a:r>
            <a:endParaRPr lang="hr-HR" dirty="0">
              <a:latin typeface="Blackadder ITC" panose="04020505051007020D02" pitchFamily="82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2399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likovni rezultat za vukov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22" y="336489"/>
            <a:ext cx="5621233" cy="318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308" y="336489"/>
            <a:ext cx="4236152" cy="3180434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8953517" y="5820507"/>
            <a:ext cx="2826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latin typeface="Blackadder ITC" panose="04020505051007020D02" pitchFamily="82" charset="0"/>
              </a:rPr>
              <a:t>Erik Prohaska</a:t>
            </a:r>
            <a:endParaRPr lang="hr-HR" sz="3600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83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56</Words>
  <Application>Microsoft Office PowerPoint</Application>
  <PresentationFormat>Široki zaslon</PresentationFormat>
  <Paragraphs>5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10" baseType="lpstr">
      <vt:lpstr>Algerian</vt:lpstr>
      <vt:lpstr>Arial</vt:lpstr>
      <vt:lpstr>Blackadder ITC</vt:lpstr>
      <vt:lpstr>Calibri</vt:lpstr>
      <vt:lpstr>Calibri Light</vt:lpstr>
      <vt:lpstr>Tema sustava Office</vt:lpstr>
      <vt:lpstr>Dan sjećanja na žrtvu Vukovara   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Korisnik0x</dc:creator>
  <cp:lastModifiedBy>Korisnik0x</cp:lastModifiedBy>
  <cp:revision>4</cp:revision>
  <dcterms:created xsi:type="dcterms:W3CDTF">2017-11-17T11:48:34Z</dcterms:created>
  <dcterms:modified xsi:type="dcterms:W3CDTF">2017-11-17T12:22:18Z</dcterms:modified>
</cp:coreProperties>
</file>