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827F34-2AC3-4900-87BF-4DC462BAB4BB}" type="datetimeFigureOut">
              <a:rPr lang="hr-HR" smtClean="0"/>
              <a:t>31.10.2017.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A6FAE06-1ED8-4E6D-B5E7-D87F3AE7487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ROBOT</a:t>
            </a:r>
            <a:endParaRPr lang="hr-HR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06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hr-HR" sz="6000" b="0" dirty="0"/>
              <a:t>ROBOT </a:t>
            </a:r>
          </a:p>
          <a:p>
            <a:pPr marL="0" indent="0"/>
            <a:endParaRPr lang="hr-HR" sz="3600" dirty="0"/>
          </a:p>
          <a:p>
            <a:pPr marL="0" indent="0"/>
            <a:r>
              <a:rPr lang="vi-VN" sz="3600" b="0" i="1" dirty="0">
                <a:solidFill>
                  <a:srgbClr val="92D050"/>
                </a:solidFill>
              </a:rPr>
              <a:t>Robot</a:t>
            </a:r>
            <a:r>
              <a:rPr lang="vi-VN" sz="3600" b="0" i="1" dirty="0"/>
              <a:t> je uređaj za pomoć ljudima u svakodnevnom životu koji obavlja zadatke umjesto čovj</a:t>
            </a:r>
            <a:r>
              <a:rPr lang="hr-HR" sz="3600" b="0" i="1" dirty="0"/>
              <a:t>eka. 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5745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Pravocrtno gibanje robota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0" i="1" dirty="0"/>
              <a:t>Pravocrtno</a:t>
            </a:r>
            <a:r>
              <a:rPr lang="hr-HR" sz="1800" dirty="0"/>
              <a:t> </a:t>
            </a:r>
            <a:r>
              <a:rPr lang="hr-HR" sz="1800" b="0" i="1" dirty="0"/>
              <a:t>gibanje je gibanje tijela bez ubrzavanja. </a:t>
            </a:r>
          </a:p>
          <a:p>
            <a:r>
              <a:rPr lang="hr-HR" sz="1800" b="0" i="1" dirty="0"/>
              <a:t>Tijelo se giba uvijek istom brzinom i tijekom čitavog puta prelazi uvijek jednake duljine.</a:t>
            </a:r>
          </a:p>
          <a:p>
            <a:endParaRPr lang="hr-HR" sz="1800" b="0" i="1" dirty="0"/>
          </a:p>
          <a:p>
            <a:r>
              <a:rPr lang="hr-HR" sz="1800" b="0" i="1" dirty="0"/>
              <a:t>Lokomocija je proces koji uzrokuje gibanje.</a:t>
            </a:r>
            <a:endParaRPr lang="hr-HR" sz="1800" dirty="0"/>
          </a:p>
          <a:p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236430" cy="219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4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>
                <a:solidFill>
                  <a:schemeClr val="bg1">
                    <a:lumMod val="50000"/>
                  </a:schemeClr>
                </a:solidFill>
              </a:rPr>
              <a:t>kružno gibanje robota</a:t>
            </a:r>
            <a:br>
              <a:rPr lang="hr-HR" i="1" dirty="0">
                <a:solidFill>
                  <a:schemeClr val="bg1">
                    <a:lumMod val="50000"/>
                  </a:schemeClr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0" i="1" dirty="0"/>
              <a:t>Kružno gibanje je gibanje po kružnici.</a:t>
            </a:r>
          </a:p>
          <a:p>
            <a:r>
              <a:rPr lang="hr-HR" sz="1800" i="1" dirty="0"/>
              <a:t> </a:t>
            </a:r>
            <a:r>
              <a:rPr lang="hr-HR" sz="1800" b="0" i="1" dirty="0"/>
              <a:t>Opis kružnog gibanja odnosi se na gibanje točke ili čestice (tijela zanemarive veličine) po kružnici. </a:t>
            </a:r>
          </a:p>
          <a:p>
            <a:r>
              <a:rPr lang="hr-HR" sz="1800" b="0" i="1" dirty="0"/>
              <a:t>Kod većeg tijela promatra se gibanje po kružnici njegovog centra masa.</a:t>
            </a:r>
          </a:p>
          <a:p>
            <a:endParaRPr lang="hr-H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454339" cy="251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Primjena robotike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0" i="1" dirty="0"/>
              <a:t>Robotika se danas najviše primjenjuje u automobilskoj industriji </a:t>
            </a:r>
            <a:r>
              <a:rPr lang="hr-HR" sz="2400" b="0" i="1" dirty="0" smtClean="0"/>
              <a:t>,a </a:t>
            </a:r>
            <a:r>
              <a:rPr lang="hr-HR" sz="2400" b="0" i="1" dirty="0"/>
              <a:t>njena najveća središta su u Japanu, Kini, Americi i Europi.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143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3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800" dirty="0" smtClean="0"/>
              <a:t>kraj</a:t>
            </a:r>
            <a:endParaRPr lang="hr-HR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Prezentaciju izradio marko pejić.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23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</TotalTime>
  <Words>123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ROBOT</vt:lpstr>
      <vt:lpstr>PowerPoint Presentation</vt:lpstr>
      <vt:lpstr>Pravocrtno gibanje robota</vt:lpstr>
      <vt:lpstr>kružno gibanje robota </vt:lpstr>
      <vt:lpstr>Primjena robotike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</dc:title>
  <dc:creator>Marko</dc:creator>
  <cp:lastModifiedBy>Marko</cp:lastModifiedBy>
  <cp:revision>1</cp:revision>
  <dcterms:created xsi:type="dcterms:W3CDTF">2017-10-31T08:32:24Z</dcterms:created>
  <dcterms:modified xsi:type="dcterms:W3CDTF">2017-10-31T08:41:15Z</dcterms:modified>
</cp:coreProperties>
</file>