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4863-533F-4CA8-81D8-84C76A7C5C94}" type="datetimeFigureOut">
              <a:rPr lang="hr-HR" smtClean="0"/>
              <a:t>31.10.2017.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5DF999-4041-46F5-8CA1-8B54C16B6643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4863-533F-4CA8-81D8-84C76A7C5C94}" type="datetimeFigureOut">
              <a:rPr lang="hr-HR" smtClean="0"/>
              <a:t>31.10.2017.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F999-4041-46F5-8CA1-8B54C16B66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4863-533F-4CA8-81D8-84C76A7C5C94}" type="datetimeFigureOut">
              <a:rPr lang="hr-HR" smtClean="0"/>
              <a:t>31.10.2017.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F999-4041-46F5-8CA1-8B54C16B66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4863-533F-4CA8-81D8-84C76A7C5C94}" type="datetimeFigureOut">
              <a:rPr lang="hr-HR" smtClean="0"/>
              <a:t>31.10.2017.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F999-4041-46F5-8CA1-8B54C16B66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4863-533F-4CA8-81D8-84C76A7C5C94}" type="datetimeFigureOut">
              <a:rPr lang="hr-HR" smtClean="0"/>
              <a:t>31.10.2017.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F999-4041-46F5-8CA1-8B54C16B6643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4863-533F-4CA8-81D8-84C76A7C5C94}" type="datetimeFigureOut">
              <a:rPr lang="hr-HR" smtClean="0"/>
              <a:t>31.10.2017.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F999-4041-46F5-8CA1-8B54C16B6643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4863-533F-4CA8-81D8-84C76A7C5C94}" type="datetimeFigureOut">
              <a:rPr lang="hr-HR" smtClean="0"/>
              <a:t>31.10.2017.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F999-4041-46F5-8CA1-8B54C16B6643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4863-533F-4CA8-81D8-84C76A7C5C94}" type="datetimeFigureOut">
              <a:rPr lang="hr-HR" smtClean="0"/>
              <a:t>31.10.2017.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F999-4041-46F5-8CA1-8B54C16B66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4863-533F-4CA8-81D8-84C76A7C5C94}" type="datetimeFigureOut">
              <a:rPr lang="hr-HR" smtClean="0"/>
              <a:t>31.10.2017.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F999-4041-46F5-8CA1-8B54C16B66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4863-533F-4CA8-81D8-84C76A7C5C94}" type="datetimeFigureOut">
              <a:rPr lang="hr-HR" smtClean="0"/>
              <a:t>31.10.2017.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F999-4041-46F5-8CA1-8B54C16B66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4863-533F-4CA8-81D8-84C76A7C5C94}" type="datetimeFigureOut">
              <a:rPr lang="hr-HR" smtClean="0"/>
              <a:t>31.10.2017.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F999-4041-46F5-8CA1-8B54C16B66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F404863-533F-4CA8-81D8-84C76A7C5C94}" type="datetimeFigureOut">
              <a:rPr lang="hr-HR" smtClean="0"/>
              <a:t>31.10.2017.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45DF999-4041-46F5-8CA1-8B54C16B6643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772400" cy="1591817"/>
          </a:xfrm>
        </p:spPr>
        <p:txBody>
          <a:bodyPr/>
          <a:lstStyle/>
          <a:p>
            <a:r>
              <a:rPr lang="hr-HR" sz="6600" i="1" dirty="0" smtClean="0">
                <a:effectLst/>
              </a:rPr>
              <a:t>MERCEDES-BENZ</a:t>
            </a:r>
            <a:endParaRPr lang="hr-HR" sz="6600" i="1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970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MB.Informacije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Vrsta</a:t>
            </a:r>
            <a:r>
              <a:rPr lang="hr-HR" dirty="0" smtClean="0"/>
              <a:t> </a:t>
            </a:r>
            <a:r>
              <a:rPr lang="hr-HR" dirty="0"/>
              <a:t>Autokompanija </a:t>
            </a:r>
            <a:endParaRPr lang="hr-HR" dirty="0" smtClean="0"/>
          </a:p>
          <a:p>
            <a:r>
              <a:rPr lang="hr-HR" b="1" dirty="0" smtClean="0"/>
              <a:t>Osnovana</a:t>
            </a:r>
            <a:r>
              <a:rPr lang="hr-HR" dirty="0" smtClean="0"/>
              <a:t> 1926.</a:t>
            </a:r>
          </a:p>
          <a:p>
            <a:r>
              <a:rPr lang="hr-HR" b="1" dirty="0" smtClean="0"/>
              <a:t>Osnivač(i</a:t>
            </a:r>
            <a:r>
              <a:rPr lang="hr-HR" b="1" dirty="0"/>
              <a:t>)</a:t>
            </a:r>
            <a:r>
              <a:rPr lang="hr-HR" dirty="0"/>
              <a:t> Gottlieb </a:t>
            </a:r>
            <a:r>
              <a:rPr lang="hr-HR" dirty="0" smtClean="0"/>
              <a:t>Daimler,Karl </a:t>
            </a:r>
            <a:r>
              <a:rPr lang="hr-HR" dirty="0"/>
              <a:t>Benz </a:t>
            </a:r>
            <a:endParaRPr lang="hr-HR" dirty="0" smtClean="0"/>
          </a:p>
          <a:p>
            <a:r>
              <a:rPr lang="hr-HR" b="1" dirty="0" smtClean="0"/>
              <a:t>Sjedište</a:t>
            </a:r>
            <a:r>
              <a:rPr lang="hr-HR" dirty="0" smtClean="0"/>
              <a:t> </a:t>
            </a:r>
            <a:r>
              <a:rPr lang="hr-HR" dirty="0"/>
              <a:t>Stuttgart, Baden-Württemberg, Njemačka </a:t>
            </a:r>
            <a:endParaRPr lang="hr-HR" dirty="0" smtClean="0"/>
          </a:p>
          <a:p>
            <a:r>
              <a:rPr lang="hr-HR" b="1" dirty="0" smtClean="0"/>
              <a:t>Izvršni </a:t>
            </a:r>
            <a:r>
              <a:rPr lang="hr-HR" b="1" dirty="0"/>
              <a:t>direktor</a:t>
            </a:r>
            <a:r>
              <a:rPr lang="hr-HR" dirty="0"/>
              <a:t> Dieter Zetsche </a:t>
            </a:r>
            <a:endParaRPr lang="hr-HR" dirty="0" smtClean="0"/>
          </a:p>
          <a:p>
            <a:r>
              <a:rPr lang="hr-HR" b="1" dirty="0" smtClean="0"/>
              <a:t>Djelatnost(i</a:t>
            </a:r>
            <a:r>
              <a:rPr lang="hr-HR" b="1" dirty="0"/>
              <a:t>)</a:t>
            </a:r>
            <a:r>
              <a:rPr lang="hr-HR" dirty="0"/>
              <a:t> proizvodnja vozila </a:t>
            </a:r>
            <a:endParaRPr lang="hr-HR" dirty="0" smtClean="0"/>
          </a:p>
          <a:p>
            <a:r>
              <a:rPr lang="hr-HR" b="1" dirty="0" smtClean="0"/>
              <a:t>Proizvodi</a:t>
            </a:r>
            <a:r>
              <a:rPr lang="hr-HR" dirty="0" smtClean="0"/>
              <a:t> </a:t>
            </a:r>
            <a:r>
              <a:rPr lang="hr-HR" dirty="0"/>
              <a:t>automobili, autobusi i kamioni </a:t>
            </a:r>
            <a:endParaRPr lang="hr-HR" dirty="0" smtClean="0"/>
          </a:p>
          <a:p>
            <a:r>
              <a:rPr lang="hr-HR" b="1" dirty="0" smtClean="0"/>
              <a:t>Vlasnik</a:t>
            </a:r>
            <a:r>
              <a:rPr lang="hr-HR" dirty="0" smtClean="0"/>
              <a:t> </a:t>
            </a:r>
            <a:r>
              <a:rPr lang="hr-HR" dirty="0"/>
              <a:t>Daimler </a:t>
            </a:r>
            <a:r>
              <a:rPr lang="hr-HR" dirty="0" smtClean="0"/>
              <a:t>AG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56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MERCEDES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3200" b="1" dirty="0"/>
              <a:t>Mercedes-Benz</a:t>
            </a:r>
            <a:r>
              <a:rPr lang="vi-VN" sz="3200" dirty="0"/>
              <a:t> je njemački proizvođač luksuznih automobila. Dio je koncerna Daimler AG. Prvotni naziv tvrtke bio je </a:t>
            </a:r>
            <a:r>
              <a:rPr lang="vi-VN" sz="3200" b="1" dirty="0"/>
              <a:t>Daimler-Benz</a:t>
            </a:r>
            <a:r>
              <a:rPr lang="vi-VN" sz="3200" dirty="0"/>
              <a:t>, a razgovorno se najčešće naziva </a:t>
            </a:r>
            <a:r>
              <a:rPr lang="vi-VN" sz="3200" b="1" dirty="0"/>
              <a:t>Mercedes</a:t>
            </a:r>
            <a:r>
              <a:rPr lang="vi-VN" sz="3200" dirty="0"/>
              <a:t>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34785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MERCDESOV LOGO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  <a:p>
            <a:r>
              <a:rPr lang="hr-HR" dirty="0" smtClean="0"/>
              <a:t>IMA JOS I IME </a:t>
            </a:r>
            <a:r>
              <a:rPr lang="hr-HR" dirty="0" smtClean="0"/>
              <a:t>MERCEDESOVA </a:t>
            </a:r>
            <a:r>
              <a:rPr lang="hr-HR" dirty="0" smtClean="0"/>
              <a:t>ZVIJEZDA JER JE U OBLIKU ZVIJEZDE.</a:t>
            </a:r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96950"/>
            <a:ext cx="4859337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75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Aktualni modeli</a:t>
            </a:r>
            <a:br>
              <a:rPr lang="hr-HR" b="1" dirty="0"/>
            </a:b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821195"/>
              </p:ext>
            </p:extLst>
          </p:nvPr>
        </p:nvGraphicFramePr>
        <p:xfrm>
          <a:off x="395536" y="1052736"/>
          <a:ext cx="8229600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3024336"/>
                <a:gridCol w="311703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PROIZVODNJA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TIP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SLIKA</a:t>
                      </a:r>
                      <a:endParaRPr lang="hr-HR" dirty="0"/>
                    </a:p>
                  </a:txBody>
                  <a:tcPr/>
                </a:tc>
              </a:tr>
              <a:tr h="1512168">
                <a:tc>
                  <a:txBody>
                    <a:bodyPr/>
                    <a:lstStyle/>
                    <a:p>
                      <a:pPr algn="ctr"/>
                      <a:endParaRPr lang="hr-HR" dirty="0" smtClean="0"/>
                    </a:p>
                    <a:p>
                      <a:pPr algn="ctr"/>
                      <a:endParaRPr lang="hr-HR" dirty="0" smtClean="0"/>
                    </a:p>
                    <a:p>
                      <a:pPr algn="ctr"/>
                      <a:r>
                        <a:rPr lang="hr-HR" dirty="0" smtClean="0"/>
                        <a:t>od 2016.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Mercedes-Benz A-klasa (W176)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1306944"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pPr algn="ctr"/>
                      <a:endParaRPr lang="hr-HR" dirty="0" smtClean="0"/>
                    </a:p>
                    <a:p>
                      <a:pPr algn="ctr"/>
                      <a:r>
                        <a:rPr lang="hr-HR" dirty="0" smtClean="0"/>
                        <a:t>od 2017.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>
                        <a:effectLst/>
                      </a:endParaRPr>
                    </a:p>
                    <a:p>
                      <a:r>
                        <a:rPr lang="hr-HR" dirty="0" smtClean="0">
                          <a:effectLst/>
                        </a:rPr>
                        <a:t>Mercedes-Benz E400 2017.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1357352"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         od</a:t>
                      </a:r>
                      <a:r>
                        <a:rPr lang="hr-HR" baseline="0" dirty="0" smtClean="0"/>
                        <a:t> 2017.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hr-HR" dirty="0" smtClean="0">
                        <a:effectLst/>
                      </a:endParaRPr>
                    </a:p>
                    <a:p>
                      <a:endParaRPr lang="hr-HR" dirty="0" smtClean="0">
                        <a:effectLst/>
                      </a:endParaRPr>
                    </a:p>
                    <a:p>
                      <a:r>
                        <a:rPr lang="hr-HR" dirty="0" smtClean="0">
                          <a:effectLst/>
                        </a:rPr>
                        <a:t>  </a:t>
                      </a:r>
                      <a:r>
                        <a:rPr lang="en-US" dirty="0" smtClean="0">
                          <a:effectLst/>
                        </a:rPr>
                        <a:t>Mercedes AMG GT R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4823"/>
            <a:ext cx="2795821" cy="135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00796"/>
            <a:ext cx="2795821" cy="1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329"/>
            <a:ext cx="2795821" cy="129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72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Prezentaciju izradio Ivan Gavranić.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6038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</TotalTime>
  <Words>113</Words>
  <Application>Microsoft Office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Executive</vt:lpstr>
      <vt:lpstr>MERCEDES-BENZ</vt:lpstr>
      <vt:lpstr>MB.Informacije </vt:lpstr>
      <vt:lpstr>MERCEDES</vt:lpstr>
      <vt:lpstr>MERCDESOV LOGO </vt:lpstr>
      <vt:lpstr>Aktualni modeli </vt:lpstr>
      <vt:lpstr>KRAJ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MERCEDES-BENZ</dc:title>
  <dc:creator>Marko</dc:creator>
  <cp:lastModifiedBy>Marko</cp:lastModifiedBy>
  <cp:revision>4</cp:revision>
  <dcterms:created xsi:type="dcterms:W3CDTF">2017-10-31T09:10:45Z</dcterms:created>
  <dcterms:modified xsi:type="dcterms:W3CDTF">2017-10-31T09:40:32Z</dcterms:modified>
</cp:coreProperties>
</file>