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26F026-8D48-4940-A1BD-8485D1417EAD}" type="datetimeFigureOut">
              <a:rPr lang="hr-HR" smtClean="0"/>
              <a:t>2.12.2016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A22462-AA88-4FD7-BFE2-1F98FED5DBA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6165304"/>
            <a:ext cx="6400800" cy="550912"/>
          </a:xfrm>
        </p:spPr>
        <p:txBody>
          <a:bodyPr>
            <a:normAutofit/>
          </a:bodyPr>
          <a:lstStyle/>
          <a:p>
            <a:r>
              <a:rPr lang="hr-HR" dirty="0" smtClean="0"/>
              <a:t>Antun mirković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1526927"/>
            <a:ext cx="8229600" cy="1470025"/>
          </a:xfrm>
        </p:spPr>
        <p:txBody>
          <a:bodyPr/>
          <a:lstStyle/>
          <a:p>
            <a:r>
              <a:rPr lang="hr-HR" dirty="0" smtClean="0"/>
              <a:t>Geografski položaj Novog zelanda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dirty="0" smtClean="0"/>
              <a:t>New Zealand is located in the southern part of the Pacific Ocean, approximately 2,000 km southeast of Australia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su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west side of the island is a narrow coastal plains (</a:t>
            </a:r>
            <a:r>
              <a:rPr lang="en-US" dirty="0" err="1" smtClean="0"/>
              <a:t>ie</a:t>
            </a:r>
            <a:r>
              <a:rPr lang="en-US" dirty="0" smtClean="0"/>
              <a:t>. Westland), on the east coast 240 km long and 70 km wide plains (Canterbury Plains)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North and South Island separates the 23 km wide Cook Inlet that was created by transverse faults only in the Pliocene</a:t>
            </a:r>
            <a:r>
              <a:rPr lang="en-US" dirty="0" smtClean="0"/>
              <a:t>.</a:t>
            </a:r>
            <a:endParaRPr lang="hr-HR" dirty="0" smtClean="0"/>
          </a:p>
          <a:p>
            <a:pPr>
              <a:buNone/>
            </a:pP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" name="Rezervirano mjesto sadržaja 9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6629491-grate-full-emotic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80</Words>
  <Application>Microsoft Office PowerPoint</Application>
  <PresentationFormat>Prikaz na zaslonu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Kapital</vt:lpstr>
      <vt:lpstr>Geografski položaj Novog zelanda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Geografski položaj Novog zelanda</dc:title>
  <dc:creator>Komarica</dc:creator>
  <cp:lastModifiedBy>prof</cp:lastModifiedBy>
  <cp:revision>3</cp:revision>
  <dcterms:created xsi:type="dcterms:W3CDTF">2016-01-25T17:16:34Z</dcterms:created>
  <dcterms:modified xsi:type="dcterms:W3CDTF">2016-12-02T13:43:06Z</dcterms:modified>
</cp:coreProperties>
</file>