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E7C0B5-F55C-4458-BBDC-E79F36622404}" type="datetimeFigureOut">
              <a:rPr lang="sr-Latn-CS" smtClean="0"/>
              <a:t>9.5.2016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13DCA0-691D-4C41-83DE-0448D5E3F50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14612" y="1142984"/>
            <a:ext cx="6243654" cy="3518388"/>
          </a:xfrm>
        </p:spPr>
        <p:txBody>
          <a:bodyPr>
            <a:noAutofit/>
          </a:bodyPr>
          <a:lstStyle/>
          <a:p>
            <a:r>
              <a:rPr lang="hr-HR" sz="8000" dirty="0" smtClean="0">
                <a:solidFill>
                  <a:schemeClr val="tx1"/>
                </a:solidFill>
                <a:latin typeface="Cooper Black" pitchFamily="18" charset="0"/>
              </a:rPr>
              <a:t>Filmovi</a:t>
            </a:r>
            <a:br>
              <a:rPr lang="hr-HR" sz="8000" dirty="0" smtClean="0">
                <a:solidFill>
                  <a:schemeClr val="tx1"/>
                </a:solidFill>
                <a:latin typeface="Cooper Black" pitchFamily="18" charset="0"/>
              </a:rPr>
            </a:br>
            <a:r>
              <a:rPr lang="hr-HR" sz="8000" dirty="0" smtClean="0">
                <a:solidFill>
                  <a:schemeClr val="tx1"/>
                </a:solidFill>
                <a:latin typeface="Cooper Black" pitchFamily="18" charset="0"/>
              </a:rPr>
              <a:t>2016</a:t>
            </a:r>
            <a:endParaRPr lang="hr-HR" sz="8000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96204" cy="5759596"/>
          </a:xfrm>
        </p:spPr>
        <p:txBody>
          <a:bodyPr/>
          <a:lstStyle/>
          <a:p>
            <a:pPr>
              <a:buNone/>
            </a:pPr>
            <a:r>
              <a:rPr lang="hr-HR" b="1" u="sng" dirty="0" smtClean="0">
                <a:latin typeface="Arial Rounded MT Bold" pitchFamily="34" charset="0"/>
              </a:rPr>
              <a:t>Ledeno doba 5: Veliki udar</a:t>
            </a:r>
            <a:endParaRPr lang="hr-HR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dirty="0" smtClean="0">
              <a:latin typeface="Arial Rounded MT Bold" pitchFamily="34" charset="0"/>
            </a:endParaRPr>
          </a:p>
          <a:p>
            <a:r>
              <a:rPr lang="hr-HR" dirty="0" smtClean="0">
                <a:latin typeface="+mj-lt"/>
              </a:rPr>
              <a:t>Pustolovni</a:t>
            </a:r>
            <a:r>
              <a:rPr lang="hr-HR" dirty="0" smtClean="0"/>
              <a:t> film/Komedija: 1</a:t>
            </a:r>
            <a:r>
              <a:rPr lang="hr-HR" dirty="0" smtClean="0"/>
              <a:t> h 40 m</a:t>
            </a:r>
          </a:p>
          <a:p>
            <a:r>
              <a:rPr lang="hr-HR" b="1" dirty="0" smtClean="0"/>
              <a:t>Početak prikazivanja: </a:t>
            </a:r>
            <a:r>
              <a:rPr lang="hr-HR" dirty="0" smtClean="0"/>
              <a:t>22. srpnja 2016. (SAD)</a:t>
            </a:r>
          </a:p>
          <a:p>
            <a:r>
              <a:rPr lang="hr-HR" b="1" dirty="0" smtClean="0"/>
              <a:t>Redatelj: </a:t>
            </a:r>
            <a:r>
              <a:rPr lang="hr-HR" dirty="0" smtClean="0"/>
              <a:t>Mike Thurmeier</a:t>
            </a:r>
          </a:p>
          <a:p>
            <a:r>
              <a:rPr lang="hr-HR" b="1" dirty="0" smtClean="0"/>
              <a:t>Producentica: </a:t>
            </a:r>
            <a:r>
              <a:rPr lang="hr-HR" dirty="0" smtClean="0"/>
              <a:t>Lori Forte</a:t>
            </a:r>
          </a:p>
          <a:p>
            <a:r>
              <a:rPr lang="hr-HR" b="1" dirty="0" smtClean="0"/>
              <a:t>Filmski serijal: </a:t>
            </a:r>
            <a:r>
              <a:rPr lang="hr-HR" dirty="0" smtClean="0"/>
              <a:t>Ledeno doba</a:t>
            </a:r>
          </a:p>
          <a:p>
            <a:r>
              <a:rPr lang="hr-HR" b="1" dirty="0" smtClean="0"/>
              <a:t>Autor </a:t>
            </a:r>
            <a:r>
              <a:rPr lang="hr-HR" b="1" dirty="0" smtClean="0"/>
              <a:t>glazbe:</a:t>
            </a:r>
            <a:r>
              <a:rPr lang="hr-HR" b="1" dirty="0" smtClean="0"/>
              <a:t> </a:t>
            </a:r>
            <a:r>
              <a:rPr lang="hr-HR" dirty="0" smtClean="0"/>
              <a:t>John </a:t>
            </a:r>
            <a:r>
              <a:rPr lang="hr-HR" dirty="0" smtClean="0"/>
              <a:t>Debney</a:t>
            </a:r>
          </a:p>
          <a:p>
            <a:r>
              <a:rPr lang="hr-HR" b="1" dirty="0" smtClean="0">
                <a:latin typeface="+mj-lt"/>
              </a:rPr>
              <a:t>Uloge-</a:t>
            </a:r>
            <a:r>
              <a:rPr lang="hr-HR" dirty="0" smtClean="0">
                <a:latin typeface="Cooper Black" pitchFamily="18" charset="0"/>
              </a:rPr>
              <a:t> </a:t>
            </a:r>
            <a:r>
              <a:rPr lang="hr-HR" dirty="0" smtClean="0"/>
              <a:t>Ray Romano,John Leguizamo,Denis Leary,Jennifer Lopez,Queen Latifah,Jessie J,Simon Pegg…</a:t>
            </a:r>
            <a:endParaRPr lang="hr-HR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75541542156704151b9668372248271_v4_big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3302498" cy="253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ledeno-do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66"/>
            <a:ext cx="4357718" cy="240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3000372"/>
            <a:ext cx="5969010" cy="335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7496204" cy="5759596"/>
          </a:xfrm>
        </p:spPr>
        <p:txBody>
          <a:bodyPr/>
          <a:lstStyle/>
          <a:p>
            <a:pPr>
              <a:buNone/>
            </a:pPr>
            <a:r>
              <a:rPr lang="hr-HR" b="1" u="sng" dirty="0" smtClean="0">
                <a:latin typeface="Arial Rounded MT Bold" pitchFamily="34" charset="0"/>
              </a:rPr>
              <a:t>Kako biti solo</a:t>
            </a: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r>
              <a:rPr lang="hr-HR" dirty="0" smtClean="0"/>
              <a:t>Romantični </a:t>
            </a:r>
            <a:r>
              <a:rPr lang="hr-HR" dirty="0" smtClean="0"/>
              <a:t>film/Komedija: </a:t>
            </a:r>
            <a:r>
              <a:rPr lang="hr-HR" dirty="0" smtClean="0"/>
              <a:t>1 h 50 m</a:t>
            </a:r>
          </a:p>
          <a:p>
            <a:r>
              <a:rPr lang="hr-HR" b="1" dirty="0" smtClean="0"/>
              <a:t>Početak prikazivanja: </a:t>
            </a:r>
            <a:r>
              <a:rPr lang="hr-HR" dirty="0" smtClean="0"/>
              <a:t>10. veljače 2016. (Belgija)</a:t>
            </a:r>
          </a:p>
          <a:p>
            <a:r>
              <a:rPr lang="hr-HR" b="1" dirty="0" smtClean="0"/>
              <a:t>Redatelj: </a:t>
            </a:r>
            <a:r>
              <a:rPr lang="hr-HR" dirty="0" smtClean="0"/>
              <a:t>Christian Ditter</a:t>
            </a:r>
          </a:p>
          <a:p>
            <a:r>
              <a:rPr lang="hr-HR" b="1" dirty="0" smtClean="0"/>
              <a:t>Autor glazbe: </a:t>
            </a:r>
            <a:r>
              <a:rPr lang="hr-HR" dirty="0" smtClean="0"/>
              <a:t>iZLER</a:t>
            </a:r>
          </a:p>
          <a:p>
            <a:r>
              <a:rPr lang="hr-HR" b="1" dirty="0" smtClean="0"/>
              <a:t>Autor priče: </a:t>
            </a:r>
            <a:r>
              <a:rPr lang="hr-HR" dirty="0" smtClean="0"/>
              <a:t>Liz Tuccillo</a:t>
            </a:r>
          </a:p>
          <a:p>
            <a:r>
              <a:rPr lang="hr-HR" b="1" dirty="0" smtClean="0"/>
              <a:t>Producenti: </a:t>
            </a:r>
            <a:r>
              <a:rPr lang="hr-HR" dirty="0" smtClean="0"/>
              <a:t>Dana Fox, John </a:t>
            </a:r>
            <a:r>
              <a:rPr lang="hr-HR" dirty="0" smtClean="0"/>
              <a:t>Rickard</a:t>
            </a:r>
          </a:p>
          <a:p>
            <a:r>
              <a:rPr lang="hr-HR" b="1" dirty="0" smtClean="0">
                <a:latin typeface="+mj-lt"/>
              </a:rPr>
              <a:t>Uloge-</a:t>
            </a:r>
            <a:r>
              <a:rPr lang="hr-HR" dirty="0" smtClean="0">
                <a:latin typeface="+mj-lt"/>
              </a:rPr>
              <a:t>Dakota Johnson,Rebel Wilson,Leslie Mann,Alison</a:t>
            </a:r>
            <a:r>
              <a:rPr lang="hr-HR" dirty="0" smtClean="0">
                <a:latin typeface="+mj-lt"/>
              </a:rPr>
              <a:t> </a:t>
            </a:r>
            <a:r>
              <a:rPr lang="hr-HR" dirty="0" smtClean="0">
                <a:latin typeface="+mj-lt"/>
              </a:rPr>
              <a:t>Brie,Nicholas Braun,Anders Holm…</a:t>
            </a:r>
            <a:endParaRPr lang="hr-HR" b="1" dirty="0" smtClean="0">
              <a:latin typeface="+mj-lt"/>
            </a:endParaRP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b="1" u="sng" dirty="0" smtClean="0">
              <a:latin typeface="+mj-lt"/>
            </a:endParaRP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cnxd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314327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owtobeSingle_SBg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42852"/>
            <a:ext cx="45339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714620"/>
            <a:ext cx="342902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resiz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286256"/>
            <a:ext cx="3588562" cy="238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7496204" cy="5973910"/>
          </a:xfrm>
        </p:spPr>
        <p:txBody>
          <a:bodyPr/>
          <a:lstStyle/>
          <a:p>
            <a:pPr>
              <a:buNone/>
            </a:pPr>
            <a:r>
              <a:rPr lang="hr-HR" b="1" u="sng" dirty="0" smtClean="0">
                <a:latin typeface="Arial Rounded MT Bold" pitchFamily="34" charset="0"/>
              </a:rPr>
              <a:t>Potraga za Dorom</a:t>
            </a: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r>
              <a:rPr lang="hr-HR" dirty="0" smtClean="0"/>
              <a:t>Akcijski film/Pustolovni film</a:t>
            </a:r>
          </a:p>
          <a:p>
            <a:r>
              <a:rPr lang="hr-HR" b="1" dirty="0" smtClean="0"/>
              <a:t>Početak prikazivanja: </a:t>
            </a:r>
            <a:r>
              <a:rPr lang="hr-HR" dirty="0" smtClean="0"/>
              <a:t>17. lipnja 2016. (SAD)</a:t>
            </a:r>
          </a:p>
          <a:p>
            <a:r>
              <a:rPr lang="hr-HR" b="1" dirty="0" smtClean="0"/>
              <a:t>Redatelj: </a:t>
            </a:r>
            <a:r>
              <a:rPr lang="hr-HR" dirty="0" smtClean="0"/>
              <a:t>Andrew Stanton</a:t>
            </a:r>
          </a:p>
          <a:p>
            <a:r>
              <a:rPr lang="hr-HR" b="1" dirty="0" smtClean="0"/>
              <a:t>Umjetnički direktor: </a:t>
            </a:r>
            <a:r>
              <a:rPr lang="hr-HR" dirty="0" smtClean="0"/>
              <a:t>Don Shank</a:t>
            </a:r>
          </a:p>
          <a:p>
            <a:r>
              <a:rPr lang="hr-HR" b="1" dirty="0" smtClean="0"/>
              <a:t>Autor glazbe: </a:t>
            </a:r>
            <a:r>
              <a:rPr lang="hr-HR" dirty="0" smtClean="0"/>
              <a:t>Thomas Newman</a:t>
            </a:r>
          </a:p>
          <a:p>
            <a:r>
              <a:rPr lang="hr-HR" b="1" dirty="0" smtClean="0"/>
              <a:t>Autor priče: </a:t>
            </a:r>
            <a:r>
              <a:rPr lang="hr-HR" dirty="0" smtClean="0"/>
              <a:t>Andrew Stanton, Bob </a:t>
            </a:r>
            <a:r>
              <a:rPr lang="hr-HR" dirty="0" smtClean="0"/>
              <a:t>Peterson</a:t>
            </a:r>
          </a:p>
          <a:p>
            <a:r>
              <a:rPr lang="hr-HR" b="1" dirty="0" smtClean="0"/>
              <a:t>Uloge-</a:t>
            </a:r>
            <a:r>
              <a:rPr lang="hr-HR" dirty="0" smtClean="0"/>
              <a:t>Ellen</a:t>
            </a:r>
            <a:r>
              <a:rPr lang="hr-HR" b="1" dirty="0" smtClean="0"/>
              <a:t> </a:t>
            </a:r>
            <a:r>
              <a:rPr lang="hr-HR" dirty="0" smtClean="0"/>
              <a:t>DeGeneres,Ty Burrell,Albert Brooks,Diane Keaton,Ed O’Neill…</a:t>
            </a:r>
            <a:endParaRPr lang="hr-HR" u="sng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pPr>
              <a:buNone/>
            </a:pPr>
            <a:endParaRPr lang="hr-HR" b="1" u="sng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kuzkz-234x1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355225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dory_252573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39370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finding-dor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000372"/>
            <a:ext cx="6411220" cy="330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24766" cy="5831034"/>
          </a:xfrm>
        </p:spPr>
        <p:txBody>
          <a:bodyPr/>
          <a:lstStyle/>
          <a:p>
            <a:pPr>
              <a:buNone/>
            </a:pPr>
            <a:r>
              <a:rPr lang="hr-HR" b="1" u="sng" dirty="0" smtClean="0">
                <a:latin typeface="Arial Rounded MT Bold" pitchFamily="34" charset="0"/>
              </a:rPr>
              <a:t>Tu sam pred tobom</a:t>
            </a:r>
          </a:p>
          <a:p>
            <a:pPr>
              <a:buNone/>
            </a:pPr>
            <a:endParaRPr lang="hr-HR" b="1" u="sng" dirty="0" smtClean="0">
              <a:latin typeface="Arial Rounded MT Bold" pitchFamily="34" charset="0"/>
            </a:endParaRPr>
          </a:p>
          <a:p>
            <a:r>
              <a:rPr lang="hr-HR" dirty="0" smtClean="0"/>
              <a:t>‧ Dramski </a:t>
            </a:r>
            <a:r>
              <a:rPr lang="hr-HR" dirty="0" smtClean="0"/>
              <a:t>film: </a:t>
            </a:r>
            <a:r>
              <a:rPr lang="hr-HR" dirty="0" smtClean="0"/>
              <a:t>1 h 50 m</a:t>
            </a:r>
          </a:p>
          <a:p>
            <a:r>
              <a:rPr lang="hr-HR" b="1" dirty="0" smtClean="0"/>
              <a:t>Početak prikazivanja: </a:t>
            </a:r>
            <a:r>
              <a:rPr lang="hr-HR" dirty="0" smtClean="0"/>
              <a:t>2. lipnja 2016. (Grčka)</a:t>
            </a:r>
          </a:p>
          <a:p>
            <a:r>
              <a:rPr lang="hr-HR" b="1" dirty="0" smtClean="0"/>
              <a:t>Redateljica: </a:t>
            </a:r>
            <a:r>
              <a:rPr lang="hr-HR" dirty="0" smtClean="0"/>
              <a:t>Thea Sharrock</a:t>
            </a:r>
          </a:p>
          <a:p>
            <a:r>
              <a:rPr lang="hr-HR" b="1" dirty="0" smtClean="0"/>
              <a:t>Adaptacija djela: </a:t>
            </a:r>
            <a:r>
              <a:rPr lang="hr-HR" dirty="0" smtClean="0"/>
              <a:t>Tu sam </a:t>
            </a:r>
            <a:r>
              <a:rPr lang="hr-HR" dirty="0" smtClean="0"/>
              <a:t>ispred </a:t>
            </a:r>
            <a:r>
              <a:rPr lang="hr-HR" dirty="0" smtClean="0"/>
              <a:t>tebe</a:t>
            </a:r>
          </a:p>
          <a:p>
            <a:r>
              <a:rPr lang="hr-HR" b="1" dirty="0" smtClean="0"/>
              <a:t>Autor glazbe: </a:t>
            </a:r>
            <a:r>
              <a:rPr lang="hr-HR" dirty="0" smtClean="0"/>
              <a:t>Craig Armstrong</a:t>
            </a:r>
          </a:p>
          <a:p>
            <a:r>
              <a:rPr lang="hr-HR" b="1" dirty="0" smtClean="0"/>
              <a:t>Umjetnički direktori: </a:t>
            </a:r>
            <a:r>
              <a:rPr lang="hr-HR" dirty="0" smtClean="0"/>
              <a:t>Rebecca Milton, </a:t>
            </a:r>
            <a:r>
              <a:rPr lang="hr-HR" dirty="0" smtClean="0"/>
              <a:t>Nick Dent</a:t>
            </a:r>
          </a:p>
          <a:p>
            <a:r>
              <a:rPr lang="hr-HR" b="1" dirty="0" smtClean="0"/>
              <a:t>Uloge-</a:t>
            </a:r>
            <a:r>
              <a:rPr lang="hr-HR" dirty="0" smtClean="0"/>
              <a:t>Emilia Clarke,Steve Peacocke,Charles Dance,Lily Travers,Gino Picciano,Vanessa Kirby…</a:t>
            </a:r>
            <a:endParaRPr lang="hr-HR" b="1" u="sng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red-tobom-m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3357586" cy="507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643314"/>
            <a:ext cx="3873483" cy="29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tusammoyes-quote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428604"/>
            <a:ext cx="504825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36</Words>
  <Application>Microsoft Office PowerPoint</Application>
  <PresentationFormat>Prikaz na zaslonu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Oriel</vt:lpstr>
      <vt:lpstr>Filmovi 2016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Filmovi 2016</dc:title>
  <dc:creator>korisnik</dc:creator>
  <cp:lastModifiedBy>korisnik</cp:lastModifiedBy>
  <cp:revision>5</cp:revision>
  <dcterms:created xsi:type="dcterms:W3CDTF">2016-05-09T19:52:42Z</dcterms:created>
  <dcterms:modified xsi:type="dcterms:W3CDTF">2016-05-09T20:36:07Z</dcterms:modified>
</cp:coreProperties>
</file>