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60" r:id="rId2"/>
    <p:sldId id="257" r:id="rId3"/>
    <p:sldId id="266" r:id="rId4"/>
    <p:sldId id="261" r:id="rId5"/>
    <p:sldId id="262" r:id="rId6"/>
    <p:sldId id="259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90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Kliknite da biste uredili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CB06-7202-44BA-9708-B242342574F1}" type="datetimeFigureOut">
              <a:rPr lang="sr-Latn-CS" smtClean="0"/>
              <a:pPr/>
              <a:t>12.4.2016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85F5-B243-46BA-8ECC-2D66C9B713BC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CB06-7202-44BA-9708-B242342574F1}" type="datetimeFigureOut">
              <a:rPr lang="sr-Latn-CS" smtClean="0"/>
              <a:pPr/>
              <a:t>12.4.2016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85F5-B243-46BA-8ECC-2D66C9B713BC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CB06-7202-44BA-9708-B242342574F1}" type="datetimeFigureOut">
              <a:rPr lang="sr-Latn-CS" smtClean="0"/>
              <a:pPr/>
              <a:t>12.4.2016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85F5-B243-46BA-8ECC-2D66C9B713BC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CB06-7202-44BA-9708-B242342574F1}" type="datetimeFigureOut">
              <a:rPr lang="sr-Latn-CS" smtClean="0"/>
              <a:pPr/>
              <a:t>12.4.2016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85F5-B243-46BA-8ECC-2D66C9B713BC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CB06-7202-44BA-9708-B242342574F1}" type="datetimeFigureOut">
              <a:rPr lang="sr-Latn-CS" smtClean="0"/>
              <a:pPr/>
              <a:t>12.4.2016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85F5-B243-46BA-8ECC-2D66C9B713BC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CB06-7202-44BA-9708-B242342574F1}" type="datetimeFigureOut">
              <a:rPr lang="sr-Latn-CS" smtClean="0"/>
              <a:pPr/>
              <a:t>12.4.2016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85F5-B243-46BA-8ECC-2D66C9B713BC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CB06-7202-44BA-9708-B242342574F1}" type="datetimeFigureOut">
              <a:rPr lang="sr-Latn-CS" smtClean="0"/>
              <a:pPr/>
              <a:t>12.4.2016</a:t>
            </a:fld>
            <a:endParaRPr lang="hr-HR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85F5-B243-46BA-8ECC-2D66C9B713BC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CB06-7202-44BA-9708-B242342574F1}" type="datetimeFigureOut">
              <a:rPr lang="sr-Latn-CS" smtClean="0"/>
              <a:pPr/>
              <a:t>12.4.2016</a:t>
            </a:fld>
            <a:endParaRPr lang="hr-HR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85F5-B243-46BA-8ECC-2D66C9B713BC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CB06-7202-44BA-9708-B242342574F1}" type="datetimeFigureOut">
              <a:rPr lang="sr-Latn-CS" smtClean="0"/>
              <a:pPr/>
              <a:t>12.4.2016</a:t>
            </a:fld>
            <a:endParaRPr lang="hr-HR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85F5-B243-46BA-8ECC-2D66C9B713BC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CB06-7202-44BA-9708-B242342574F1}" type="datetimeFigureOut">
              <a:rPr lang="sr-Latn-CS" smtClean="0"/>
              <a:pPr/>
              <a:t>12.4.2016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85F5-B243-46BA-8ECC-2D66C9B713BC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Kliknite da biste uredili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03CB06-7202-44BA-9708-B242342574F1}" type="datetimeFigureOut">
              <a:rPr lang="sr-Latn-CS" smtClean="0"/>
              <a:pPr/>
              <a:t>12.4.2016</a:t>
            </a:fld>
            <a:endParaRPr lang="hr-HR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285F5-B243-46BA-8ECC-2D66C9B713BC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Kliknite da biste uredili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Kliknite da biste uredili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3CB06-7202-44BA-9708-B242342574F1}" type="datetimeFigureOut">
              <a:rPr lang="sr-Latn-CS" smtClean="0"/>
              <a:pPr/>
              <a:t>12.4.2016</a:t>
            </a:fld>
            <a:endParaRPr lang="hr-HR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285F5-B243-46BA-8ECC-2D66C9B713BC}" type="slidenum">
              <a:rPr lang="hr-HR" smtClean="0"/>
              <a:pPr/>
              <a:t>‹#›</a:t>
            </a:fld>
            <a:endParaRPr lang="hr-H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niOkvir 5"/>
          <p:cNvSpPr txBox="1"/>
          <p:nvPr/>
        </p:nvSpPr>
        <p:spPr>
          <a:xfrm>
            <a:off x="285720" y="714356"/>
            <a:ext cx="8572560" cy="32316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1500" dirty="0" smtClean="0">
                <a:latin typeface="Berlin Sans FB" pitchFamily="34" charset="0"/>
              </a:rPr>
              <a:t>MOTO KLUB BROD,TURISTIČKA ZAJEDNICA I GRAD SLAVONSKI BROD POZIVAJU VAS NA </a:t>
            </a:r>
            <a:endParaRPr lang="hr-HR" sz="1500" dirty="0">
              <a:latin typeface="Berlin Sans FB" pitchFamily="34" charset="0"/>
            </a:endParaRPr>
          </a:p>
        </p:txBody>
      </p:sp>
      <p:sp>
        <p:nvSpPr>
          <p:cNvPr id="7" name="TekstniOkvir 6"/>
          <p:cNvSpPr txBox="1"/>
          <p:nvPr/>
        </p:nvSpPr>
        <p:spPr>
          <a:xfrm>
            <a:off x="642910" y="1928802"/>
            <a:ext cx="8001056" cy="230832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hr-HR" sz="7200" dirty="0" smtClean="0">
                <a:latin typeface="Algerian" pitchFamily="82" charset="0"/>
              </a:rPr>
              <a:t>mEGA BIKERS SUSRET NO13</a:t>
            </a:r>
            <a:endParaRPr lang="hr-HR" sz="7200" dirty="0">
              <a:latin typeface="Algerian" pitchFamily="82" charset="0"/>
            </a:endParaRPr>
          </a:p>
        </p:txBody>
      </p:sp>
      <p:sp>
        <p:nvSpPr>
          <p:cNvPr id="8" name="TekstniOkvir 7"/>
          <p:cNvSpPr txBox="1"/>
          <p:nvPr/>
        </p:nvSpPr>
        <p:spPr>
          <a:xfrm>
            <a:off x="0" y="5715016"/>
            <a:ext cx="9144000" cy="4001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hr-HR" sz="1500" dirty="0" smtClean="0">
                <a:latin typeface="Berlin Sans FB" pitchFamily="34" charset="0"/>
              </a:rPr>
              <a:t>SUBOTA 12:00-UTRKA UBRZANJA-</a:t>
            </a:r>
            <a:r>
              <a:rPr lang="hr-HR" sz="2000" dirty="0" smtClean="0">
                <a:latin typeface="Berlin Sans FB" pitchFamily="34" charset="0"/>
              </a:rPr>
              <a:t>UTRKA ZA PRVENSTVO HRVATSKE</a:t>
            </a:r>
            <a:r>
              <a:rPr lang="hr-HR" sz="1500" dirty="0" smtClean="0">
                <a:latin typeface="Berlin Sans FB" pitchFamily="34" charset="0"/>
              </a:rPr>
              <a:t>-ZAPADNA VEZNA CESTA</a:t>
            </a:r>
            <a:endParaRPr lang="hr-HR" sz="1500" dirty="0">
              <a:latin typeface="Berlin Sans FB" pitchFamily="34" charset="0"/>
            </a:endParaRPr>
          </a:p>
        </p:txBody>
      </p:sp>
      <p:sp>
        <p:nvSpPr>
          <p:cNvPr id="9" name="TekstniOkvir 8"/>
          <p:cNvSpPr txBox="1"/>
          <p:nvPr/>
        </p:nvSpPr>
        <p:spPr>
          <a:xfrm>
            <a:off x="0" y="6411724"/>
            <a:ext cx="3643306" cy="446276"/>
          </a:xfrm>
          <a:custGeom>
            <a:avLst/>
            <a:gdLst>
              <a:gd name="connsiteX0" fmla="*/ 0 w 3643306"/>
              <a:gd name="connsiteY0" fmla="*/ 0 h 323165"/>
              <a:gd name="connsiteX1" fmla="*/ 3643306 w 3643306"/>
              <a:gd name="connsiteY1" fmla="*/ 0 h 323165"/>
              <a:gd name="connsiteX2" fmla="*/ 3643306 w 3643306"/>
              <a:gd name="connsiteY2" fmla="*/ 323165 h 323165"/>
              <a:gd name="connsiteX3" fmla="*/ 0 w 3643306"/>
              <a:gd name="connsiteY3" fmla="*/ 323165 h 323165"/>
              <a:gd name="connsiteX4" fmla="*/ 0 w 3643306"/>
              <a:gd name="connsiteY4" fmla="*/ 0 h 3231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43306" h="323165">
                <a:moveTo>
                  <a:pt x="0" y="0"/>
                </a:moveTo>
                <a:lnTo>
                  <a:pt x="3643306" y="0"/>
                </a:lnTo>
                <a:lnTo>
                  <a:pt x="3643306" y="323165"/>
                </a:lnTo>
                <a:lnTo>
                  <a:pt x="0" y="323165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rtlCol="0">
            <a:spAutoFit/>
          </a:bodyPr>
          <a:lstStyle/>
          <a:p>
            <a:r>
              <a:rPr lang="hr-HR" sz="2200" dirty="0" err="1" smtClean="0">
                <a:solidFill>
                  <a:srgbClr val="C00000"/>
                </a:solidFill>
                <a:latin typeface="Chiller" pitchFamily="82" charset="0"/>
              </a:rPr>
              <a:t>Andrea</a:t>
            </a:r>
            <a:r>
              <a:rPr lang="hr-HR" sz="2200" dirty="0" smtClean="0">
                <a:solidFill>
                  <a:srgbClr val="C00000"/>
                </a:solidFill>
                <a:latin typeface="Chiller" pitchFamily="82" charset="0"/>
              </a:rPr>
              <a:t> Marić,1.F</a:t>
            </a:r>
            <a:endParaRPr lang="hr-HR" sz="2200" dirty="0">
              <a:solidFill>
                <a:srgbClr val="C00000"/>
              </a:solidFill>
              <a:latin typeface="Chiller" pitchFamily="8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642918"/>
            <a:ext cx="8258204" cy="5483245"/>
          </a:xfrm>
          <a:ln w="7620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hr-HR" b="1" dirty="0" smtClean="0">
                <a:latin typeface="Berlin Sans FB Demi" pitchFamily="34" charset="0"/>
                <a:cs typeface="Aharoni" pitchFamily="2" charset="-79"/>
              </a:rPr>
              <a:t>13.-15.05.2016.</a:t>
            </a:r>
          </a:p>
          <a:p>
            <a:pPr>
              <a:buNone/>
            </a:pPr>
            <a:r>
              <a:rPr lang="hr-HR" dirty="0" smtClean="0">
                <a:latin typeface="Aparajita" pitchFamily="34" charset="0"/>
                <a:cs typeface="Aparajita" pitchFamily="34" charset="0"/>
              </a:rPr>
              <a:t>          SRC  POLOJ-SLAVONSKI  BROD</a:t>
            </a:r>
          </a:p>
          <a:p>
            <a:pPr>
              <a:buNone/>
            </a:pPr>
            <a:r>
              <a:rPr lang="hr-HR" b="1" dirty="0" smtClean="0">
                <a:latin typeface="Aharoni" pitchFamily="2" charset="-79"/>
                <a:cs typeface="Aharoni" pitchFamily="2" charset="-79"/>
              </a:rPr>
              <a:t>                 </a:t>
            </a:r>
            <a:r>
              <a:rPr lang="hr-HR" b="1" dirty="0" smtClean="0">
                <a:latin typeface="Berlin Sans FB" pitchFamily="34" charset="0"/>
                <a:cs typeface="Aharoni" pitchFamily="2" charset="-79"/>
              </a:rPr>
              <a:t>BIKERI-ULAZ I CAM FREE</a:t>
            </a:r>
          </a:p>
          <a:p>
            <a:pPr>
              <a:buNone/>
            </a:pPr>
            <a:endParaRPr lang="hr-HR" b="1" dirty="0" smtClean="0">
              <a:latin typeface="Aharoni" pitchFamily="2" charset="-79"/>
              <a:cs typeface="Aharoni" pitchFamily="2" charset="-79"/>
            </a:endParaRPr>
          </a:p>
          <a:p>
            <a:pPr>
              <a:buNone/>
            </a:pPr>
            <a:endParaRPr lang="hr-HR" dirty="0">
              <a:latin typeface="Aparajita" pitchFamily="34" charset="0"/>
              <a:cs typeface="Aparajita" pitchFamily="34" charset="0"/>
            </a:endParaRPr>
          </a:p>
        </p:txBody>
      </p:sp>
      <p:pic>
        <p:nvPicPr>
          <p:cNvPr id="4" name="Slika 3" descr="10457716_756771134419700_5366406449207478679_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00364" y="2643182"/>
            <a:ext cx="3041747" cy="3143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714356"/>
            <a:ext cx="8258204" cy="5955004"/>
          </a:xfrm>
          <a:ln w="76200">
            <a:solidFill>
              <a:schemeClr val="tx1"/>
            </a:solidFill>
          </a:ln>
        </p:spPr>
        <p:txBody>
          <a:bodyPr>
            <a:noAutofit/>
          </a:bodyPr>
          <a:lstStyle/>
          <a:p>
            <a:pPr>
              <a:buNone/>
            </a:pPr>
            <a:r>
              <a:rPr lang="hr-HR" sz="2000" dirty="0" smtClean="0">
                <a:latin typeface="Aparajita" pitchFamily="34" charset="0"/>
                <a:cs typeface="Aparajita" pitchFamily="34" charset="0"/>
              </a:rPr>
              <a:t>U proteklih 12 godina na brodskim susretima nastupilo je oko 50 najvažnijih izvođača </a:t>
            </a:r>
            <a:r>
              <a:rPr lang="hr-HR" sz="2000" dirty="0" err="1" smtClean="0">
                <a:latin typeface="Aparajita" pitchFamily="34" charset="0"/>
                <a:cs typeface="Aparajita" pitchFamily="34" charset="0"/>
              </a:rPr>
              <a:t>rock</a:t>
            </a:r>
            <a:r>
              <a:rPr lang="hr-HR" sz="2000" dirty="0" smtClean="0">
                <a:latin typeface="Aparajita" pitchFamily="34" charset="0"/>
                <a:cs typeface="Aparajita" pitchFamily="34" charset="0"/>
              </a:rPr>
              <a:t> glazbe na ovim prostorima. I ove godine održati će se </a:t>
            </a:r>
            <a:r>
              <a:rPr lang="hr-HR" sz="2000" dirty="0" err="1" smtClean="0">
                <a:latin typeface="Aparajita" pitchFamily="34" charset="0"/>
                <a:cs typeface="Aparajita" pitchFamily="34" charset="0"/>
              </a:rPr>
              <a:t>rock</a:t>
            </a:r>
            <a:r>
              <a:rPr lang="hr-HR" sz="2000" dirty="0" smtClean="0">
                <a:latin typeface="Aparajita" pitchFamily="34" charset="0"/>
                <a:cs typeface="Aparajita" pitchFamily="34" charset="0"/>
              </a:rPr>
              <a:t> koncerti koji će trajati dva dana od 13. do 14.svibnja ove godine.</a:t>
            </a:r>
          </a:p>
          <a:p>
            <a:pPr>
              <a:buNone/>
            </a:pPr>
            <a:r>
              <a:rPr lang="hr-HR" sz="2000" b="1" dirty="0" smtClean="0">
                <a:latin typeface="Aparajita" pitchFamily="34" charset="0"/>
                <a:cs typeface="Aparajita" pitchFamily="34" charset="0"/>
              </a:rPr>
              <a:t>SLAVONSKI BROD-</a:t>
            </a:r>
            <a:r>
              <a:rPr lang="hr-HR" sz="2000" dirty="0" smtClean="0">
                <a:latin typeface="Aparajita" pitchFamily="34" charset="0"/>
                <a:cs typeface="Aparajita" pitchFamily="34" charset="0"/>
              </a:rPr>
              <a:t>Brzo i žestoko biti će i ove godine na Mega </a:t>
            </a:r>
            <a:r>
              <a:rPr lang="hr-HR" sz="2000" dirty="0" err="1" smtClean="0">
                <a:latin typeface="Aparajita" pitchFamily="34" charset="0"/>
                <a:cs typeface="Aparajita" pitchFamily="34" charset="0"/>
              </a:rPr>
              <a:t>Bikers</a:t>
            </a:r>
            <a:r>
              <a:rPr lang="hr-HR" sz="2000" dirty="0" smtClean="0">
                <a:latin typeface="Aparajita" pitchFamily="34" charset="0"/>
                <a:cs typeface="Aparajita" pitchFamily="34" charset="0"/>
              </a:rPr>
              <a:t> Susretu u Slavonskom Brodu. Sa utrkama ubrzanja,velikim defileom kroz grad,dvodnevni događaj bogat muzičkim programom jedan je od najvećih u regiji.</a:t>
            </a:r>
          </a:p>
          <a:p>
            <a:pPr>
              <a:buNone/>
            </a:pPr>
            <a:r>
              <a:rPr lang="hr-HR" sz="2000" dirty="0" smtClean="0">
                <a:latin typeface="Aparajita" pitchFamily="34" charset="0"/>
                <a:cs typeface="Aparajita" pitchFamily="34" charset="0"/>
              </a:rPr>
              <a:t>Prošle godine sudionici utrke ubrzanja doslovno su letjeli i do 300km/h na utrci koja okupi na tisuće posjetitelja i zaljubljenika u brze i snažne motore. Utrka je svake godine na sve višoj razini,a tome govori i podatak da nastupaju i aktualni prvaci Hrvatske,kao i da se koristi službena mjerna oprema.</a:t>
            </a:r>
          </a:p>
          <a:p>
            <a:pPr>
              <a:buNone/>
            </a:pPr>
            <a:r>
              <a:rPr lang="hr-HR" sz="2000" dirty="0" smtClean="0">
                <a:latin typeface="Aparajita" pitchFamily="34" charset="0"/>
                <a:cs typeface="Aparajita" pitchFamily="34" charset="0"/>
              </a:rPr>
              <a:t>Vozit će se i ove godine za Prvenstvo Hrvatske,a sam brzinski okršaj počinje 14.svibnja točno u podne na Zapadnoj veznoj cesti. Istoga dana u nešto ležernijem tempu u 17 sati gradom će proći na tisuće motora u velikom defileu u kojemu će sudjelovati većina motoriziranih posjetitelja susreta.</a:t>
            </a:r>
            <a:endParaRPr lang="hr-HR" sz="2000" dirty="0">
              <a:latin typeface="Berlin Sans FB" pitchFamily="34" charset="0"/>
              <a:cs typeface="Aparajita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14251237612687655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282" y="3929066"/>
            <a:ext cx="4368375" cy="27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hqdefaul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1142984"/>
            <a:ext cx="4032000" cy="302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3042" y="214290"/>
            <a:ext cx="4895850" cy="933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x289326326395747747_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786314" y="4143380"/>
            <a:ext cx="3888000" cy="259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Slika 7" descr="140426112246141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4282" y="1285860"/>
            <a:ext cx="4348346" cy="24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285720" y="714356"/>
            <a:ext cx="8401080" cy="5411807"/>
          </a:xfrm>
          <a:ln w="7620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hr-HR" dirty="0" smtClean="0">
                <a:solidFill>
                  <a:schemeClr val="tx1"/>
                </a:solidFill>
                <a:latin typeface="Berlin Sans FB" pitchFamily="34" charset="0"/>
                <a:cs typeface="Aharoni" pitchFamily="2" charset="-79"/>
              </a:rPr>
              <a:t>             PETAK</a:t>
            </a:r>
          </a:p>
          <a:p>
            <a:pPr>
              <a:buNone/>
            </a:pPr>
            <a:r>
              <a:rPr lang="hr-HR" dirty="0" smtClean="0">
                <a:ln/>
                <a:solidFill>
                  <a:schemeClr val="tx1"/>
                </a:solidFill>
                <a:latin typeface="Chiller" pitchFamily="82" charset="0"/>
                <a:ea typeface="Batang" pitchFamily="18" charset="-127"/>
                <a:cs typeface="Aparajita" pitchFamily="34" charset="0"/>
              </a:rPr>
              <a:t>DIVLJI DJEČAK</a:t>
            </a:r>
          </a:p>
          <a:p>
            <a:pPr>
              <a:buNone/>
            </a:pPr>
            <a:r>
              <a:rPr lang="hr-HR" dirty="0" smtClean="0">
                <a:ln/>
                <a:solidFill>
                  <a:schemeClr val="tx1"/>
                </a:solidFill>
                <a:latin typeface="Chiller" pitchFamily="82" charset="0"/>
                <a:ea typeface="Batang" pitchFamily="18" charset="-127"/>
                <a:cs typeface="Aparajita" pitchFamily="34" charset="0"/>
              </a:rPr>
              <a:t>THE TRIO(AC/DC;ZZ Top)</a:t>
            </a:r>
          </a:p>
          <a:p>
            <a:pPr>
              <a:buNone/>
            </a:pPr>
            <a:r>
              <a:rPr lang="hr-HR" dirty="0" smtClean="0">
                <a:ln/>
                <a:solidFill>
                  <a:schemeClr val="accent3">
                    <a:lumMod val="75000"/>
                  </a:schemeClr>
                </a:solidFill>
                <a:latin typeface="Chiller" pitchFamily="82" charset="0"/>
                <a:cs typeface="Aparajita" pitchFamily="34" charset="0"/>
              </a:rPr>
              <a:t>PSIHOMODO POP</a:t>
            </a:r>
          </a:p>
          <a:p>
            <a:pPr>
              <a:buNone/>
            </a:pPr>
            <a:r>
              <a:rPr lang="hr-HR" dirty="0" smtClean="0">
                <a:ln/>
                <a:solidFill>
                  <a:schemeClr val="accent3">
                    <a:lumMod val="75000"/>
                  </a:schemeClr>
                </a:solidFill>
                <a:latin typeface="Chiller" pitchFamily="82" charset="0"/>
                <a:cs typeface="Aparajita" pitchFamily="34" charset="0"/>
              </a:rPr>
              <a:t>MAJKE</a:t>
            </a:r>
          </a:p>
          <a:p>
            <a:pPr>
              <a:buNone/>
            </a:pPr>
            <a:r>
              <a:rPr lang="hr-HR" dirty="0" smtClean="0">
                <a:ln/>
                <a:solidFill>
                  <a:schemeClr val="tx1"/>
                </a:solidFill>
                <a:latin typeface="Chiller" pitchFamily="82" charset="0"/>
                <a:cs typeface="Aparajita" pitchFamily="34" charset="0"/>
              </a:rPr>
              <a:t>METALLICA TRIBUTE BAND</a:t>
            </a:r>
          </a:p>
          <a:p>
            <a:pPr>
              <a:buNone/>
            </a:pPr>
            <a:r>
              <a:rPr lang="hr-HR" dirty="0" smtClean="0">
                <a:ln/>
                <a:solidFill>
                  <a:schemeClr val="tx1"/>
                </a:solidFill>
                <a:latin typeface="Chiller" pitchFamily="82" charset="0"/>
                <a:cs typeface="Aparajita" pitchFamily="34" charset="0"/>
              </a:rPr>
              <a:t>SUVI THE ONE</a:t>
            </a:r>
            <a:endParaRPr lang="hr-HR" dirty="0"/>
          </a:p>
        </p:txBody>
      </p:sp>
    </p:spTree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158" y="714356"/>
            <a:ext cx="8329642" cy="5411807"/>
          </a:xfrm>
          <a:ln w="76200"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hr-HR" dirty="0" smtClean="0">
                <a:latin typeface="Berlin Sans FB" pitchFamily="34" charset="0"/>
                <a:cs typeface="Aharoni" pitchFamily="2" charset="-79"/>
              </a:rPr>
              <a:t>             SUBOTA</a:t>
            </a:r>
          </a:p>
          <a:p>
            <a:pPr>
              <a:buNone/>
            </a:pPr>
            <a:r>
              <a:rPr lang="hr-HR" dirty="0" smtClean="0">
                <a:latin typeface="Chiller" pitchFamily="82" charset="0"/>
                <a:cs typeface="Aparajita" pitchFamily="34" charset="0"/>
              </a:rPr>
              <a:t>ROCKERI</a:t>
            </a:r>
          </a:p>
          <a:p>
            <a:pPr>
              <a:buNone/>
            </a:pPr>
            <a:r>
              <a:rPr lang="hr-HR" dirty="0" smtClean="0">
                <a:latin typeface="Chiller" pitchFamily="82" charset="0"/>
                <a:cs typeface="Aparajita" pitchFamily="34" charset="0"/>
              </a:rPr>
              <a:t>THE TRIO (AC/DC;ZZ Top)</a:t>
            </a:r>
          </a:p>
          <a:p>
            <a:pPr>
              <a:buNone/>
            </a:pPr>
            <a:r>
              <a:rPr lang="hr-HR" dirty="0" smtClean="0">
                <a:latin typeface="Chiller" pitchFamily="82" charset="0"/>
                <a:cs typeface="Aparajita" pitchFamily="34" charset="0"/>
              </a:rPr>
              <a:t>DJEČACI</a:t>
            </a:r>
          </a:p>
          <a:p>
            <a:pPr>
              <a:buNone/>
            </a:pPr>
            <a:r>
              <a:rPr lang="hr-HR" dirty="0" smtClean="0">
                <a:solidFill>
                  <a:schemeClr val="accent3">
                    <a:lumMod val="75000"/>
                  </a:schemeClr>
                </a:solidFill>
                <a:latin typeface="Chiller" pitchFamily="82" charset="0"/>
                <a:cs typeface="Aparajita" pitchFamily="34" charset="0"/>
              </a:rPr>
              <a:t>SILENTE</a:t>
            </a:r>
          </a:p>
          <a:p>
            <a:pPr>
              <a:buNone/>
            </a:pPr>
            <a:r>
              <a:rPr lang="hr-HR" dirty="0" smtClean="0">
                <a:solidFill>
                  <a:schemeClr val="accent3">
                    <a:lumMod val="75000"/>
                  </a:schemeClr>
                </a:solidFill>
                <a:latin typeface="Chiller" pitchFamily="82" charset="0"/>
                <a:cs typeface="Aparajita" pitchFamily="34" charset="0"/>
              </a:rPr>
              <a:t>BRKOVI</a:t>
            </a:r>
          </a:p>
          <a:p>
            <a:pPr>
              <a:buNone/>
            </a:pPr>
            <a:r>
              <a:rPr lang="hr-HR" dirty="0" smtClean="0">
                <a:latin typeface="Chiller" pitchFamily="82" charset="0"/>
                <a:cs typeface="Aparajita" pitchFamily="34" charset="0"/>
              </a:rPr>
              <a:t>PULSROCK BAND</a:t>
            </a:r>
          </a:p>
          <a:p>
            <a:pPr>
              <a:buNone/>
            </a:pPr>
            <a:endParaRPr lang="hr-HR" dirty="0" smtClean="0">
              <a:latin typeface="Aparajita" pitchFamily="34" charset="0"/>
              <a:cs typeface="Aparajita" pitchFamily="34" charset="0"/>
            </a:endParaRPr>
          </a:p>
          <a:p>
            <a:pPr>
              <a:buNone/>
            </a:pPr>
            <a:endParaRPr lang="hr-HR" dirty="0">
              <a:latin typeface="Aparajita" pitchFamily="34" charset="0"/>
              <a:cs typeface="Aparajita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zervirano mjesto sadržaja 3" descr="12_2011051311245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571480"/>
            <a:ext cx="3816000" cy="2534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 descr="DSC0398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0496" y="428604"/>
            <a:ext cx="4566421" cy="2597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image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844" y="3500438"/>
            <a:ext cx="3746359" cy="248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maxresdefault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3372" y="3286124"/>
            <a:ext cx="4654009" cy="2617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28596" y="714356"/>
            <a:ext cx="8258204" cy="5411807"/>
          </a:xfrm>
          <a:ln w="762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hr-HR" b="1" dirty="0" smtClean="0">
                <a:latin typeface="Aparajita" pitchFamily="34" charset="0"/>
                <a:cs typeface="Aparajita" pitchFamily="34" charset="0"/>
              </a:rPr>
              <a:t>13. Mega </a:t>
            </a:r>
            <a:r>
              <a:rPr lang="hr-HR" b="1" dirty="0" err="1" smtClean="0">
                <a:latin typeface="Aparajita" pitchFamily="34" charset="0"/>
                <a:cs typeface="Aparajita" pitchFamily="34" charset="0"/>
              </a:rPr>
              <a:t>bikers</a:t>
            </a:r>
            <a:r>
              <a:rPr lang="hr-HR" b="1" dirty="0" smtClean="0">
                <a:latin typeface="Aparajita" pitchFamily="34" charset="0"/>
                <a:cs typeface="Aparajita" pitchFamily="34" charset="0"/>
              </a:rPr>
              <a:t> susreti </a:t>
            </a:r>
            <a:r>
              <a:rPr lang="hr-HR" dirty="0" smtClean="0">
                <a:latin typeface="Aparajita" pitchFamily="34" charset="0"/>
                <a:cs typeface="Aparajita" pitchFamily="34" charset="0"/>
              </a:rPr>
              <a:t>održavaju se svake godine na </a:t>
            </a:r>
            <a:r>
              <a:rPr lang="hr-HR" b="1" dirty="0" err="1" smtClean="0">
                <a:latin typeface="Aparajita" pitchFamily="34" charset="0"/>
                <a:cs typeface="Aparajita" pitchFamily="34" charset="0"/>
              </a:rPr>
              <a:t>Poloju</a:t>
            </a:r>
            <a:r>
              <a:rPr lang="hr-HR" dirty="0" smtClean="0">
                <a:latin typeface="Aparajita" pitchFamily="34" charset="0"/>
                <a:cs typeface="Aparajita" pitchFamily="34" charset="0"/>
              </a:rPr>
              <a:t> </a:t>
            </a:r>
            <a:r>
              <a:rPr lang="hr-HR" b="1" dirty="0" smtClean="0">
                <a:latin typeface="Aparajita" pitchFamily="34" charset="0"/>
                <a:cs typeface="Aparajita" pitchFamily="34" charset="0"/>
              </a:rPr>
              <a:t>u Slavonskom Brodu.</a:t>
            </a:r>
          </a:p>
          <a:p>
            <a:r>
              <a:rPr lang="hr-HR" dirty="0" smtClean="0">
                <a:latin typeface="Aparajita" pitchFamily="34" charset="0"/>
                <a:cs typeface="Aparajita" pitchFamily="34" charset="0"/>
              </a:rPr>
              <a:t>Osim motora, glazba je ono što čini moto susrete toliko posebnim a ove godine </a:t>
            </a:r>
            <a:r>
              <a:rPr lang="hr-HR" b="1" dirty="0" smtClean="0">
                <a:latin typeface="Aparajita" pitchFamily="34" charset="0"/>
                <a:cs typeface="Aparajita" pitchFamily="34" charset="0"/>
              </a:rPr>
              <a:t>Slavonski Brod </a:t>
            </a:r>
            <a:r>
              <a:rPr lang="hr-HR" dirty="0" smtClean="0">
                <a:latin typeface="Aparajita" pitchFamily="34" charset="0"/>
                <a:cs typeface="Aparajita" pitchFamily="34" charset="0"/>
              </a:rPr>
              <a:t>ugostit će poznate glazbenike.</a:t>
            </a:r>
          </a:p>
          <a:p>
            <a:r>
              <a:rPr lang="hr-HR" dirty="0" smtClean="0">
                <a:latin typeface="Aparajita" pitchFamily="34" charset="0"/>
                <a:cs typeface="Aparajita" pitchFamily="34" charset="0"/>
              </a:rPr>
              <a:t>Nakon brojnih utrka fanovi će se opustiti u omiljenim zvucima </a:t>
            </a:r>
            <a:r>
              <a:rPr lang="hr-HR" dirty="0" err="1" smtClean="0">
                <a:latin typeface="Aparajita" pitchFamily="34" charset="0"/>
                <a:cs typeface="Aparajita" pitchFamily="34" charset="0"/>
              </a:rPr>
              <a:t>rock</a:t>
            </a:r>
            <a:r>
              <a:rPr lang="hr-HR" dirty="0" smtClean="0">
                <a:latin typeface="Aparajita" pitchFamily="34" charset="0"/>
                <a:cs typeface="Aparajita" pitchFamily="34" charset="0"/>
              </a:rPr>
              <a:t> glazbe. 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 descr="33d4a60592ef7b8a80069ed79396b35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794" y="3786190"/>
            <a:ext cx="1500198" cy="985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Slika 5" descr="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4857736"/>
            <a:ext cx="3042857" cy="2000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 descr="142497809961366016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7192" y="1785926"/>
            <a:ext cx="3256808" cy="2172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Slika 8" descr="DSC0412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861125"/>
            <a:ext cx="3042857" cy="1996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Slika 9" descr="im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786190"/>
            <a:ext cx="1986347" cy="10001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Slika 10" descr="3efe126b41a71665ca1da57085cc28f6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6446" y="0"/>
            <a:ext cx="3214710" cy="19049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Slika 11" descr="hqdefault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86116" y="1785926"/>
            <a:ext cx="2500330" cy="11668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Slika 12" descr="images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8992" y="3000372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Slika 13" descr="314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143636" y="5429264"/>
            <a:ext cx="2643206" cy="14287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Slika 14" descr="IMG_1786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0"/>
            <a:ext cx="2548485" cy="1911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Slika 15" descr="IMG_1904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0" y="1857364"/>
            <a:ext cx="3300225" cy="18537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Slika 16" descr="IMG_1905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571736" y="0"/>
            <a:ext cx="3045871" cy="17109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Slika 18" descr="00.jp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143636" y="3929066"/>
            <a:ext cx="2714644" cy="15057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294</Words>
  <Application>Microsoft Office PowerPoint</Application>
  <PresentationFormat>Prikaz na zaslonu (4:3)</PresentationFormat>
  <Paragraphs>28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9</vt:i4>
      </vt:variant>
    </vt:vector>
  </HeadingPairs>
  <TitlesOfParts>
    <vt:vector size="10" baseType="lpstr">
      <vt:lpstr>Office tema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MEGA BIKERS SUSRET No13</dc:title>
  <dc:creator>korisnik</dc:creator>
  <cp:lastModifiedBy>prof</cp:lastModifiedBy>
  <cp:revision>16</cp:revision>
  <dcterms:created xsi:type="dcterms:W3CDTF">2016-04-09T13:12:19Z</dcterms:created>
  <dcterms:modified xsi:type="dcterms:W3CDTF">2016-04-12T15:49:07Z</dcterms:modified>
</cp:coreProperties>
</file>