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C5-B38B-4D1B-AC00-485249C14D83}" type="datetimeFigureOut">
              <a:rPr lang="sr-Latn-CS" smtClean="0"/>
              <a:t>28.2.2016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EEC7-7F0F-4275-B72E-E1BA83A2D2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C5-B38B-4D1B-AC00-485249C14D83}" type="datetimeFigureOut">
              <a:rPr lang="sr-Latn-CS" smtClean="0"/>
              <a:t>28.2.2016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EEC7-7F0F-4275-B72E-E1BA83A2D2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C5-B38B-4D1B-AC00-485249C14D83}" type="datetimeFigureOut">
              <a:rPr lang="sr-Latn-CS" smtClean="0"/>
              <a:t>28.2.2016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EEC7-7F0F-4275-B72E-E1BA83A2D2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C5-B38B-4D1B-AC00-485249C14D83}" type="datetimeFigureOut">
              <a:rPr lang="sr-Latn-CS" smtClean="0"/>
              <a:t>28.2.2016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EEC7-7F0F-4275-B72E-E1BA83A2D2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C5-B38B-4D1B-AC00-485249C14D83}" type="datetimeFigureOut">
              <a:rPr lang="sr-Latn-CS" smtClean="0"/>
              <a:t>28.2.2016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EEC7-7F0F-4275-B72E-E1BA83A2D2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C5-B38B-4D1B-AC00-485249C14D83}" type="datetimeFigureOut">
              <a:rPr lang="sr-Latn-CS" smtClean="0"/>
              <a:t>28.2.2016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EEC7-7F0F-4275-B72E-E1BA83A2D2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C5-B38B-4D1B-AC00-485249C14D83}" type="datetimeFigureOut">
              <a:rPr lang="sr-Latn-CS" smtClean="0"/>
              <a:t>28.2.2016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EEC7-7F0F-4275-B72E-E1BA83A2D2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C5-B38B-4D1B-AC00-485249C14D83}" type="datetimeFigureOut">
              <a:rPr lang="sr-Latn-CS" smtClean="0"/>
              <a:t>28.2.2016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EEC7-7F0F-4275-B72E-E1BA83A2D2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C5-B38B-4D1B-AC00-485249C14D83}" type="datetimeFigureOut">
              <a:rPr lang="sr-Latn-CS" smtClean="0"/>
              <a:t>28.2.2016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EEC7-7F0F-4275-B72E-E1BA83A2D2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C5-B38B-4D1B-AC00-485249C14D83}" type="datetimeFigureOut">
              <a:rPr lang="sr-Latn-CS" smtClean="0"/>
              <a:t>28.2.2016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EEC7-7F0F-4275-B72E-E1BA83A2D2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C5-B38B-4D1B-AC00-485249C14D83}" type="datetimeFigureOut">
              <a:rPr lang="sr-Latn-CS" smtClean="0"/>
              <a:t>28.2.2016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EEC7-7F0F-4275-B72E-E1BA83A2D2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2FC5-B38B-4D1B-AC00-485249C14D83}" type="datetimeFigureOut">
              <a:rPr lang="sr-Latn-CS" smtClean="0"/>
              <a:t>28.2.2016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9EEC7-7F0F-4275-B72E-E1BA83A2D2E9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8215370" cy="4500594"/>
          </a:xfrm>
          <a:blipFill>
            <a:blip r:embed="rId2"/>
            <a:stretch>
              <a:fillRect/>
            </a:stretch>
          </a:blipFill>
          <a:ln w="762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r-HR" sz="2200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Motocikli</a:t>
            </a:r>
            <a:endParaRPr lang="hr-HR" sz="22000" dirty="0">
              <a:solidFill>
                <a:schemeClr val="accent2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285720" y="6286520"/>
            <a:ext cx="2071702" cy="369332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err="1" smtClean="0">
                <a:latin typeface="BatangChe" pitchFamily="49" charset="-127"/>
                <a:ea typeface="BatangChe" pitchFamily="49" charset="-127"/>
              </a:rPr>
              <a:t>Andrea</a:t>
            </a:r>
            <a:r>
              <a:rPr lang="hr-HR" dirty="0" smtClean="0">
                <a:latin typeface="BatangChe" pitchFamily="49" charset="-127"/>
                <a:ea typeface="BatangChe" pitchFamily="49" charset="-127"/>
              </a:rPr>
              <a:t> Marić,1.F</a:t>
            </a:r>
            <a:endParaRPr lang="hr-HR" dirty="0"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58" y="357166"/>
            <a:ext cx="8329642" cy="600079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762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B prst="slope"/>
          </a:sp3d>
        </p:spPr>
        <p:txBody>
          <a:bodyPr/>
          <a:lstStyle/>
          <a:p>
            <a:pPr>
              <a:buNone/>
            </a:pPr>
            <a:r>
              <a:rPr lang="hr-HR" b="1" dirty="0">
                <a:latin typeface="Bodoni MT" pitchFamily="18" charset="0"/>
              </a:rPr>
              <a:t>Motocikl</a:t>
            </a:r>
            <a:r>
              <a:rPr lang="hr-HR" dirty="0">
                <a:latin typeface="Bodoni MT" pitchFamily="18" charset="0"/>
              </a:rPr>
              <a:t> je bicikl s motorom. Suvremeni motocikli su vrlo složeni, a mogu biti jačine od 50 </a:t>
            </a:r>
            <a:r>
              <a:rPr lang="hr-HR" dirty="0" err="1">
                <a:latin typeface="Bodoni MT" pitchFamily="18" charset="0"/>
              </a:rPr>
              <a:t>cc</a:t>
            </a:r>
            <a:r>
              <a:rPr lang="hr-HR" dirty="0">
                <a:latin typeface="Bodoni MT" pitchFamily="18" charset="0"/>
              </a:rPr>
              <a:t> (kubičnih centimetara) do preko 1000 </a:t>
            </a:r>
            <a:r>
              <a:rPr lang="hr-HR" dirty="0" err="1">
                <a:latin typeface="Bodoni MT" pitchFamily="18" charset="0"/>
              </a:rPr>
              <a:t>cc</a:t>
            </a:r>
            <a:r>
              <a:rPr lang="hr-HR" dirty="0">
                <a:latin typeface="Bodoni MT" pitchFamily="18" charset="0"/>
              </a:rPr>
              <a:t>. Motocikli se diljem svijeta koriste za sport u </a:t>
            </a:r>
            <a:r>
              <a:rPr lang="hr-HR" dirty="0" smtClean="0">
                <a:latin typeface="Bodoni MT" pitchFamily="18" charset="0"/>
              </a:rPr>
              <a:t>motociklističkim disciplinama </a:t>
            </a:r>
            <a:r>
              <a:rPr lang="hr-HR" dirty="0">
                <a:latin typeface="Bodoni MT" pitchFamily="18" charset="0"/>
              </a:rPr>
              <a:t>i razonodu</a:t>
            </a:r>
            <a:r>
              <a:rPr lang="hr-HR" dirty="0" smtClean="0">
                <a:latin typeface="Bodoni MT" pitchFamily="18" charset="0"/>
              </a:rPr>
              <a:t>.</a:t>
            </a:r>
            <a:endParaRPr lang="hr-HR" dirty="0">
              <a:latin typeface="Bodoni MT" pitchFamily="18" charset="0"/>
            </a:endParaRPr>
          </a:p>
        </p:txBody>
      </p:sp>
      <p:pic>
        <p:nvPicPr>
          <p:cNvPr id="4" name="Slika 3" descr="300px-2006HondaCBR600RR-profi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500438"/>
            <a:ext cx="3809524" cy="22857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357166"/>
            <a:ext cx="8286808" cy="607223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hr-HR" sz="7200" b="1" dirty="0">
                <a:latin typeface="Bodoni MT" pitchFamily="18" charset="0"/>
              </a:rPr>
              <a:t>Dijelovi </a:t>
            </a:r>
            <a:r>
              <a:rPr lang="hr-HR" sz="7200" b="1" dirty="0" smtClean="0">
                <a:latin typeface="Bodoni MT" pitchFamily="18" charset="0"/>
              </a:rPr>
              <a:t>motocikla</a:t>
            </a:r>
            <a:endParaRPr lang="hr-HR" sz="7200" b="1" dirty="0">
              <a:latin typeface="Bodoni MT" pitchFamily="18" charset="0"/>
            </a:endParaRPr>
          </a:p>
          <a:p>
            <a:r>
              <a:rPr lang="hr-HR" sz="7200" dirty="0">
                <a:latin typeface="Bodoni MT" pitchFamily="18" charset="0"/>
              </a:rPr>
              <a:t>Prednji kotač</a:t>
            </a:r>
          </a:p>
          <a:p>
            <a:r>
              <a:rPr lang="hr-HR" sz="7200" dirty="0">
                <a:latin typeface="Bodoni MT" pitchFamily="18" charset="0"/>
              </a:rPr>
              <a:t>Instrumentalna ploča</a:t>
            </a:r>
          </a:p>
          <a:p>
            <a:r>
              <a:rPr lang="hr-HR" sz="7200" dirty="0">
                <a:latin typeface="Bodoni MT" pitchFamily="18" charset="0"/>
              </a:rPr>
              <a:t>Kao i bicikl, motocikl ima okvir, stražnji kotač koji tjera naprijed, prednji kotač za upravljanje i komande na upravljaču. Kao i automobil, ima motor s unutrašnjim izgaranjem i </a:t>
            </a:r>
            <a:r>
              <a:rPr lang="hr-HR" sz="7200" dirty="0" err="1">
                <a:latin typeface="Bodoni MT" pitchFamily="18" charset="0"/>
              </a:rPr>
              <a:t>ovijes</a:t>
            </a:r>
            <a:r>
              <a:rPr lang="hr-HR" sz="7200" dirty="0">
                <a:latin typeface="Bodoni MT" pitchFamily="18" charset="0"/>
              </a:rPr>
              <a:t>. </a:t>
            </a:r>
            <a:r>
              <a:rPr lang="hr-HR" sz="7200" dirty="0" err="1">
                <a:latin typeface="Bodoni MT" pitchFamily="18" charset="0"/>
              </a:rPr>
              <a:t>Ovijes</a:t>
            </a:r>
            <a:r>
              <a:rPr lang="hr-HR" sz="7200" dirty="0">
                <a:latin typeface="Bodoni MT" pitchFamily="18" charset="0"/>
              </a:rPr>
              <a:t> drži trup motocikla na kotačima i </a:t>
            </a:r>
            <a:r>
              <a:rPr lang="hr-HR" sz="7200" dirty="0" smtClean="0">
                <a:latin typeface="Bodoni MT" pitchFamily="18" charset="0"/>
              </a:rPr>
              <a:t>sprečava </a:t>
            </a:r>
            <a:r>
              <a:rPr lang="hr-HR" sz="7200" dirty="0">
                <a:latin typeface="Bodoni MT" pitchFamily="18" charset="0"/>
              </a:rPr>
              <a:t>oštećenja uslijed poskakivanja kotača po cesti.</a:t>
            </a:r>
          </a:p>
          <a:p>
            <a:r>
              <a:rPr lang="hr-HR" sz="7200" b="1" dirty="0">
                <a:latin typeface="Bodoni MT" pitchFamily="18" charset="0"/>
              </a:rPr>
              <a:t>Ploča s instrumentima</a:t>
            </a:r>
            <a:endParaRPr lang="hr-HR" sz="7200" dirty="0">
              <a:latin typeface="Bodoni MT" pitchFamily="18" charset="0"/>
            </a:endParaRPr>
          </a:p>
          <a:p>
            <a:r>
              <a:rPr lang="hr-HR" sz="7200" dirty="0">
                <a:latin typeface="Bodoni MT" pitchFamily="18" charset="0"/>
              </a:rPr>
              <a:t>Motocikli imaju ploču s instrumentima na sredini upravljača. Sklopkama za svjetla i pokazivače smjera može se rukovati na ručkama upravljača. Ploča se sastoji od:</a:t>
            </a:r>
          </a:p>
          <a:p>
            <a:pPr>
              <a:buNone/>
            </a:pPr>
            <a:r>
              <a:rPr lang="hr-HR" sz="7200" dirty="0" smtClean="0">
                <a:latin typeface="Bodoni MT" pitchFamily="18" charset="0"/>
              </a:rPr>
              <a:t>   1.Brave </a:t>
            </a:r>
            <a:r>
              <a:rPr lang="hr-HR" sz="7200" dirty="0">
                <a:latin typeface="Bodoni MT" pitchFamily="18" charset="0"/>
              </a:rPr>
              <a:t>za pokretanje </a:t>
            </a:r>
            <a:r>
              <a:rPr lang="hr-HR" sz="7200" dirty="0" smtClean="0">
                <a:latin typeface="Bodoni MT" pitchFamily="18" charset="0"/>
              </a:rPr>
              <a:t>motora</a:t>
            </a:r>
          </a:p>
          <a:p>
            <a:pPr>
              <a:buNone/>
            </a:pPr>
            <a:r>
              <a:rPr lang="hr-HR" sz="7200" dirty="0" smtClean="0">
                <a:latin typeface="Bodoni MT" pitchFamily="18" charset="0"/>
              </a:rPr>
              <a:t>   2.Brzinomjera</a:t>
            </a:r>
          </a:p>
          <a:p>
            <a:pPr>
              <a:buNone/>
            </a:pPr>
            <a:r>
              <a:rPr lang="hr-HR" sz="7200" dirty="0" smtClean="0">
                <a:latin typeface="Bodoni MT" pitchFamily="18" charset="0"/>
              </a:rPr>
              <a:t>   3.Pokazivača </a:t>
            </a:r>
            <a:r>
              <a:rPr lang="hr-HR" sz="7200" dirty="0">
                <a:latin typeface="Bodoni MT" pitchFamily="18" charset="0"/>
              </a:rPr>
              <a:t>smjera i kontrolnih </a:t>
            </a:r>
            <a:r>
              <a:rPr lang="hr-HR" sz="7200" dirty="0" smtClean="0">
                <a:latin typeface="Bodoni MT" pitchFamily="18" charset="0"/>
              </a:rPr>
              <a:t>žaruljica</a:t>
            </a:r>
          </a:p>
          <a:p>
            <a:pPr>
              <a:buNone/>
            </a:pPr>
            <a:r>
              <a:rPr lang="hr-HR" sz="7200" dirty="0" smtClean="0">
                <a:latin typeface="Bodoni MT" pitchFamily="18" charset="0"/>
              </a:rPr>
              <a:t>   4.Brojača </a:t>
            </a:r>
            <a:r>
              <a:rPr lang="hr-HR" sz="7200" dirty="0">
                <a:latin typeface="Bodoni MT" pitchFamily="18" charset="0"/>
              </a:rPr>
              <a:t>okretaja</a:t>
            </a:r>
          </a:p>
          <a:p>
            <a:r>
              <a:rPr lang="hr-HR" sz="7200" b="1" dirty="0">
                <a:latin typeface="Bodoni MT" pitchFamily="18" charset="0"/>
              </a:rPr>
              <a:t>Dvotaktni motor s jednim cilindrom</a:t>
            </a:r>
            <a:r>
              <a:rPr lang="hr-HR" sz="7200" dirty="0">
                <a:latin typeface="Bodoni MT" pitchFamily="18" charset="0"/>
              </a:rPr>
              <a:t> (motori većih motocikla imaju više cilindara)</a:t>
            </a:r>
          </a:p>
          <a:p>
            <a:r>
              <a:rPr lang="hr-HR" sz="7200" b="1" dirty="0" err="1">
                <a:latin typeface="Bodoni MT" pitchFamily="18" charset="0"/>
              </a:rPr>
              <a:t>Spreminik</a:t>
            </a:r>
            <a:r>
              <a:rPr lang="hr-HR" sz="7200" b="1" dirty="0">
                <a:latin typeface="Bodoni MT" pitchFamily="18" charset="0"/>
              </a:rPr>
              <a:t> za gorivo</a:t>
            </a:r>
            <a:endParaRPr lang="hr-HR" sz="7200" dirty="0">
              <a:latin typeface="Bodoni MT" pitchFamily="18" charset="0"/>
            </a:endParaRPr>
          </a:p>
          <a:p>
            <a:r>
              <a:rPr lang="hr-HR" sz="7200" b="1" dirty="0">
                <a:latin typeface="Bodoni MT" pitchFamily="18" charset="0"/>
              </a:rPr>
              <a:t>Lagana šasija</a:t>
            </a:r>
            <a:endParaRPr lang="hr-HR" sz="7200" dirty="0">
              <a:latin typeface="Bodoni MT" pitchFamily="18" charset="0"/>
            </a:endParaRPr>
          </a:p>
          <a:p>
            <a:r>
              <a:rPr lang="hr-HR" sz="7200" b="1" dirty="0">
                <a:latin typeface="Bodoni MT" pitchFamily="18" charset="0"/>
              </a:rPr>
              <a:t>Prednji ovjes</a:t>
            </a:r>
            <a:endParaRPr lang="hr-HR" sz="7200" dirty="0">
              <a:latin typeface="Bodoni MT" pitchFamily="18" charset="0"/>
            </a:endParaRPr>
          </a:p>
          <a:p>
            <a:r>
              <a:rPr lang="hr-HR" sz="7200" b="1" dirty="0">
                <a:latin typeface="Bodoni MT" pitchFamily="18" charset="0"/>
              </a:rPr>
              <a:t>Stražnji kotač</a:t>
            </a:r>
            <a:r>
              <a:rPr lang="hr-HR" sz="7200" dirty="0">
                <a:latin typeface="Bodoni MT" pitchFamily="18" charset="0"/>
              </a:rPr>
              <a:t> s tri žbice od legure, učvršćen prečkom ovjesa.</a:t>
            </a:r>
          </a:p>
          <a:p>
            <a:r>
              <a:rPr lang="hr-HR" sz="7200" b="1" dirty="0">
                <a:latin typeface="Bodoni MT" pitchFamily="18" charset="0"/>
              </a:rPr>
              <a:t>Gume</a:t>
            </a:r>
            <a:r>
              <a:rPr lang="hr-HR" sz="7200" dirty="0">
                <a:latin typeface="Bodoni MT" pitchFamily="18" charset="0"/>
              </a:rPr>
              <a:t> motocikla koje dobro </a:t>
            </a:r>
            <a:r>
              <a:rPr lang="hr-HR" sz="7200" dirty="0" err="1">
                <a:latin typeface="Bodoni MT" pitchFamily="18" charset="0"/>
              </a:rPr>
              <a:t>prijanjaju</a:t>
            </a:r>
            <a:r>
              <a:rPr lang="hr-HR" sz="7200" dirty="0">
                <a:latin typeface="Bodoni MT" pitchFamily="18" charset="0"/>
              </a:rPr>
              <a:t> uz cestu čak kad se motor naginje u zavojima.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Chicken_strip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3776099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Planciabmwk12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28604"/>
            <a:ext cx="4357718" cy="4382477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500034" y="5429264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Bauhaus 93" pitchFamily="82" charset="0"/>
              </a:rPr>
              <a:t>Prednji kotač</a:t>
            </a:r>
            <a:endParaRPr lang="hr-HR" sz="2000" dirty="0">
              <a:latin typeface="Bauhaus 93" pitchFamily="82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5143504" y="5429264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Bauhaus 93" pitchFamily="82" charset="0"/>
              </a:rPr>
              <a:t>Instrumentalna ploča</a:t>
            </a:r>
            <a:endParaRPr lang="hr-HR" sz="2000" dirty="0">
              <a:latin typeface="Bauhaus 93" pitchFamily="8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mo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 descr="Motor-Yamaha-yzf-r1-2008-download-besplatne-pozadine-za-desktop-1024-x-768-wallpaper-slike-kompjuteri-moto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86322"/>
            <a:ext cx="2762237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 descr="ur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4929198"/>
            <a:ext cx="2575050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5000636"/>
            <a:ext cx="2980177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600079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hr-HR" b="1" dirty="0">
                <a:latin typeface="Bodoni MT" pitchFamily="18" charset="0"/>
              </a:rPr>
              <a:t>Vožnja </a:t>
            </a:r>
            <a:r>
              <a:rPr lang="hr-HR" b="1" dirty="0" smtClean="0">
                <a:latin typeface="Bodoni MT" pitchFamily="18" charset="0"/>
              </a:rPr>
              <a:t>motocikla</a:t>
            </a:r>
            <a:endParaRPr lang="hr-HR" b="1" dirty="0">
              <a:latin typeface="Bodoni MT" pitchFamily="18" charset="0"/>
            </a:endParaRPr>
          </a:p>
          <a:p>
            <a:pPr>
              <a:buNone/>
            </a:pPr>
            <a:r>
              <a:rPr lang="hr-HR" dirty="0">
                <a:latin typeface="Bodoni MT" pitchFamily="18" charset="0"/>
              </a:rPr>
              <a:t>Motociklist ubrzava ili smanjuje okretanjem ručice na desnoj strani upravljača, a mijenja brzinu podizanjem ili spuštanjem nožne poluge. Prednjim kočnicama upravlja ručno, a stražnjima nožno. Kako bi prošao zavoj, motociklist okreće upravljač i naginje motocikli.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demotivacija.hr_Ovakvi-trenutci-se-pamte-cijeli-zivot-_1346156401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643438" cy="4310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11742861_1447327368927041_807206567524006226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42852"/>
            <a:ext cx="4257675" cy="4219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357694"/>
            <a:ext cx="428628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superthum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4572008"/>
            <a:ext cx="3918888" cy="203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592935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762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b="1" dirty="0" smtClean="0">
                <a:latin typeface="Bodoni MT" pitchFamily="18" charset="0"/>
              </a:rPr>
              <a:t>Mopedi i skuteri</a:t>
            </a:r>
          </a:p>
          <a:p>
            <a:pPr>
              <a:buNone/>
            </a:pPr>
            <a:r>
              <a:rPr lang="hr-HR" dirty="0" smtClean="0">
                <a:latin typeface="Bodoni MT" pitchFamily="18" charset="0"/>
              </a:rPr>
              <a:t>Mopedi i skuteri  su maleni motocikli koji se koriste za kratke vožnje u gradovima i naseljima. Imaju malene motore,pa ne mogu voziti brzo,ali su veoma ekonomični. Mopedi koji su ograničeni na motor od 50 </a:t>
            </a:r>
            <a:r>
              <a:rPr lang="hr-HR" dirty="0" err="1" smtClean="0">
                <a:latin typeface="Bodoni MT" pitchFamily="18" charset="0"/>
              </a:rPr>
              <a:t>cc</a:t>
            </a:r>
            <a:r>
              <a:rPr lang="hr-HR" dirty="0" smtClean="0">
                <a:latin typeface="Bodoni MT" pitchFamily="18" charset="0"/>
              </a:rPr>
              <a:t>,imaju pedale koje pomažu kad treba svladati strmu uzbrdicu.</a:t>
            </a:r>
          </a:p>
          <a:p>
            <a:pPr>
              <a:buNone/>
            </a:pPr>
            <a:r>
              <a:rPr lang="hr-HR" b="1" dirty="0" smtClean="0">
                <a:latin typeface="Bodoni MT" pitchFamily="18" charset="0"/>
              </a:rPr>
              <a:t>Razvoj motocikla</a:t>
            </a:r>
          </a:p>
          <a:p>
            <a:pPr>
              <a:buNone/>
            </a:pPr>
            <a:r>
              <a:rPr lang="hr-HR" dirty="0" smtClean="0">
                <a:latin typeface="Bodoni MT" pitchFamily="18" charset="0"/>
              </a:rPr>
              <a:t>Kad su biciklu dodali motor s unutrašnjim izgaranjem nastao je motor kotač. Učinio je to 1885.njemački inženjer </a:t>
            </a:r>
            <a:r>
              <a:rPr lang="hr-HR" dirty="0" err="1" smtClean="0">
                <a:latin typeface="Bodoni MT" pitchFamily="18" charset="0"/>
              </a:rPr>
              <a:t>Daimler</a:t>
            </a:r>
            <a:r>
              <a:rPr lang="hr-HR" dirty="0" smtClean="0">
                <a:latin typeface="Bodoni MT" pitchFamily="18" charset="0"/>
              </a:rPr>
              <a:t>,ugradivši u drveni okvir bicikla benzinski motor sa zračnim hlađenjem. Motorkotači su čvršće i masivnije građeni od bicikla.</a:t>
            </a:r>
          </a:p>
          <a:p>
            <a:pPr>
              <a:buNone/>
            </a:pPr>
            <a:endParaRPr lang="hr-HR" dirty="0" smtClean="0">
              <a:latin typeface="Bodoni MT" pitchFamily="18" charset="0"/>
            </a:endParaRPr>
          </a:p>
          <a:p>
            <a:pPr>
              <a:buNone/>
            </a:pPr>
            <a:endParaRPr lang="hr-HR" dirty="0" smtClean="0">
              <a:latin typeface="Bodoni MT" pitchFamily="18" charset="0"/>
            </a:endParaRPr>
          </a:p>
          <a:p>
            <a:pPr>
              <a:buNone/>
            </a:pPr>
            <a:endParaRPr lang="hr-HR" dirty="0">
              <a:latin typeface="Bodoni MT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IMG_1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43372" cy="310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IMG_52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393661" y="392909"/>
            <a:ext cx="314324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IMG_50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00372"/>
            <a:ext cx="5143502" cy="3857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 descr="IMG_01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3071810"/>
            <a:ext cx="4190997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Slika 15" descr="IMG_46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142852"/>
            <a:ext cx="2786082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155</Words>
  <Application>Microsoft Office PowerPoint</Application>
  <PresentationFormat>Prikaz na zaslonu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Office tema</vt:lpstr>
      <vt:lpstr>Motocikli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korisnik</dc:creator>
  <cp:lastModifiedBy>korisnik</cp:lastModifiedBy>
  <cp:revision>6</cp:revision>
  <dcterms:created xsi:type="dcterms:W3CDTF">2016-02-28T12:13:00Z</dcterms:created>
  <dcterms:modified xsi:type="dcterms:W3CDTF">2016-02-28T13:08:37Z</dcterms:modified>
</cp:coreProperties>
</file>