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C3D32-38FE-4CDC-8CBA-30FC8EE56F16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6777-02A9-4C70-B365-D95C429E45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35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6777-02A9-4C70-B365-D95C429E451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78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9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46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9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96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22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34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0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9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7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4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3798-9916-4453-BF63-E6A645EE0511}" type="datetimeFigureOut">
              <a:rPr lang="hr-HR" smtClean="0"/>
              <a:t>9.2.2016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9E33-B356-45E5-93D7-9FBA8B46F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5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15000" dirty="0" smtClean="0">
                <a:latin typeface="Bauhaus 93" panose="04030905020B02020C02" pitchFamily="82" charset="0"/>
              </a:rPr>
              <a:t>Maske</a:t>
            </a:r>
            <a:endParaRPr lang="hr-HR" sz="15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6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57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Maska</a:t>
            </a:r>
            <a:r>
              <a:rPr lang="vi-VN" sz="2800" dirty="0" smtClean="0"/>
              <a:t>(njemački preko latinskog mascus, masca = duh) ili krinka, obrazina, krabulja je prekrivalo lica, glave ili cijeloga tijela; isprva u uporabi u lovačkom kultu drevnih društava (i kao kamuflaža); također kao zaštita pri kultnom susretu s božanstvom (radi obreda obrezivanja ili plodnosti) i za prikazivanje božanstava. Kod brojnih neeuropskih društava s jednostavnom tehnologijom kao i u europskim narodnim običajima česte su u tzv. Muškim savezima („tajna društva“).</a:t>
            </a:r>
            <a:endParaRPr lang="hr-HR" sz="2800" dirty="0"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9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6" y="404664"/>
            <a:ext cx="4407396" cy="33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82" y="3628251"/>
            <a:ext cx="409194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9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 smtClean="0"/>
              <a:t>Običaji s maskama česti su u prijelaznom vremenu (zima, proljeće); nekoć s magijskom svrhom, danas pretežno s društveno-kritičkom ili zabavnom namjenom u karnevalskim ophodima. Sakralnog su podrijetla također u starogrčkom i japanskom kazalištu, no i u commediji dell'arte. U suvremenom kazalištu izražajno glumačko, te stilsko sredstvo.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7031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6" y="4500563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35" y="45862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1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U hrvatskom folkloru (poklade), maske su prikladne (groteskne) obrazine, kao sastavnica cijeloga prerušenog lika ili kao samostalni rekvizit nošen u rukama; najčešće u ljudskom ili životinjskom obliku od drva, kože, tkanine, krzna, papira, slame i sl.; ali i u starim obredima za poticanje vegetacije (zeleni Juraj, </a:t>
            </a:r>
            <a:r>
              <a:rPr lang="hr-HR" sz="2800" dirty="0" err="1" smtClean="0"/>
              <a:t>dodole</a:t>
            </a:r>
            <a:r>
              <a:rPr lang="hr-HR" sz="2800" dirty="0" smtClean="0"/>
              <a:t>) kao jednokratne maske ispletene u obliku koža od grančica.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635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" y="33569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4762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57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211</Words>
  <Application>Microsoft Office PowerPoint</Application>
  <PresentationFormat>Prikaz na zaslonu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Maske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Maske</dc:title>
  <dc:creator>ucenik09</dc:creator>
  <cp:lastModifiedBy>ucenik09</cp:lastModifiedBy>
  <cp:revision>2</cp:revision>
  <dcterms:created xsi:type="dcterms:W3CDTF">2016-02-09T16:32:41Z</dcterms:created>
  <dcterms:modified xsi:type="dcterms:W3CDTF">2016-02-09T16:47:00Z</dcterms:modified>
</cp:coreProperties>
</file>