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5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hr-HR" smtClean="0"/>
              <a:t>Uredite stil naslova matrice</a:t>
            </a:r>
            <a:endParaRPr lang="hr-H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Uredite stil podnaslova matrice</a:t>
            </a:r>
            <a:endParaRPr lang="hr-HR"/>
          </a:p>
        </p:txBody>
      </p:sp>
      <p:sp>
        <p:nvSpPr>
          <p:cNvPr id="4" name="Rezervirano mjesto datuma 3"/>
          <p:cNvSpPr>
            <a:spLocks noGrp="1"/>
          </p:cNvSpPr>
          <p:nvPr>
            <p:ph type="dt" sz="half" idx="10"/>
          </p:nvPr>
        </p:nvSpPr>
        <p:spPr/>
        <p:txBody>
          <a:bodyPr/>
          <a:lstStyle/>
          <a:p>
            <a:fld id="{9A4C2DB0-C100-48E2-803A-4843A965D1D3}" type="datetimeFigureOut">
              <a:rPr lang="hr-HR" smtClean="0"/>
              <a:t>15.2.2016.</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D77F4611-6A7F-4C24-A9CD-8106AD53F8E0}" type="slidenum">
              <a:rPr lang="hr-HR" smtClean="0"/>
              <a:t>‹#›</a:t>
            </a:fld>
            <a:endParaRPr lang="hr-HR"/>
          </a:p>
        </p:txBody>
      </p:sp>
    </p:spTree>
    <p:extLst>
      <p:ext uri="{BB962C8B-B14F-4D97-AF65-F5344CB8AC3E}">
        <p14:creationId xmlns:p14="http://schemas.microsoft.com/office/powerpoint/2010/main" val="147761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okomitog teksta 2"/>
          <p:cNvSpPr>
            <a:spLocks noGrp="1"/>
          </p:cNvSpPr>
          <p:nvPr>
            <p:ph type="body" orient="vert" idx="1"/>
          </p:nvPr>
        </p:nvSpPr>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9A4C2DB0-C100-48E2-803A-4843A965D1D3}" type="datetimeFigureOut">
              <a:rPr lang="hr-HR" smtClean="0"/>
              <a:t>15.2.2016.</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D77F4611-6A7F-4C24-A9CD-8106AD53F8E0}" type="slidenum">
              <a:rPr lang="hr-HR" smtClean="0"/>
              <a:t>‹#›</a:t>
            </a:fld>
            <a:endParaRPr lang="hr-HR"/>
          </a:p>
        </p:txBody>
      </p:sp>
    </p:spTree>
    <p:extLst>
      <p:ext uri="{BB962C8B-B14F-4D97-AF65-F5344CB8AC3E}">
        <p14:creationId xmlns:p14="http://schemas.microsoft.com/office/powerpoint/2010/main" val="1520235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p>
            <a:r>
              <a:rPr lang="hr-HR" smtClean="0"/>
              <a:t>Uredite stil naslova matrice</a:t>
            </a:r>
            <a:endParaRPr lang="hr-HR"/>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9A4C2DB0-C100-48E2-803A-4843A965D1D3}" type="datetimeFigureOut">
              <a:rPr lang="hr-HR" smtClean="0"/>
              <a:t>15.2.2016.</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D77F4611-6A7F-4C24-A9CD-8106AD53F8E0}" type="slidenum">
              <a:rPr lang="hr-HR" smtClean="0"/>
              <a:t>‹#›</a:t>
            </a:fld>
            <a:endParaRPr lang="hr-HR"/>
          </a:p>
        </p:txBody>
      </p:sp>
    </p:spTree>
    <p:extLst>
      <p:ext uri="{BB962C8B-B14F-4D97-AF65-F5344CB8AC3E}">
        <p14:creationId xmlns:p14="http://schemas.microsoft.com/office/powerpoint/2010/main" val="2892577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sadržaja 2"/>
          <p:cNvSpPr>
            <a:spLocks noGrp="1"/>
          </p:cNvSpPr>
          <p:nvPr>
            <p:ph idx="1"/>
          </p:nvPr>
        </p:nvSpPr>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9A4C2DB0-C100-48E2-803A-4843A965D1D3}" type="datetimeFigureOut">
              <a:rPr lang="hr-HR" smtClean="0"/>
              <a:t>15.2.2016.</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D77F4611-6A7F-4C24-A9CD-8106AD53F8E0}" type="slidenum">
              <a:rPr lang="hr-HR" smtClean="0"/>
              <a:t>‹#›</a:t>
            </a:fld>
            <a:endParaRPr lang="hr-HR"/>
          </a:p>
        </p:txBody>
      </p:sp>
    </p:spTree>
    <p:extLst>
      <p:ext uri="{BB962C8B-B14F-4D97-AF65-F5344CB8AC3E}">
        <p14:creationId xmlns:p14="http://schemas.microsoft.com/office/powerpoint/2010/main" val="3728773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hr-HR" smtClean="0"/>
              <a:t>Uredite stil naslova matrice</a:t>
            </a:r>
            <a:endParaRPr lang="hr-HR"/>
          </a:p>
        </p:txBody>
      </p:sp>
      <p:sp>
        <p:nvSpPr>
          <p:cNvPr id="3" name="Rezervirano mjesto tekst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Rezervirano mjesto datuma 3"/>
          <p:cNvSpPr>
            <a:spLocks noGrp="1"/>
          </p:cNvSpPr>
          <p:nvPr>
            <p:ph type="dt" sz="half" idx="10"/>
          </p:nvPr>
        </p:nvSpPr>
        <p:spPr/>
        <p:txBody>
          <a:bodyPr/>
          <a:lstStyle/>
          <a:p>
            <a:fld id="{9A4C2DB0-C100-48E2-803A-4843A965D1D3}" type="datetimeFigureOut">
              <a:rPr lang="hr-HR" smtClean="0"/>
              <a:t>15.2.2016.</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D77F4611-6A7F-4C24-A9CD-8106AD53F8E0}" type="slidenum">
              <a:rPr lang="hr-HR" smtClean="0"/>
              <a:t>‹#›</a:t>
            </a:fld>
            <a:endParaRPr lang="hr-HR"/>
          </a:p>
        </p:txBody>
      </p:sp>
    </p:spTree>
    <p:extLst>
      <p:ext uri="{BB962C8B-B14F-4D97-AF65-F5344CB8AC3E}">
        <p14:creationId xmlns:p14="http://schemas.microsoft.com/office/powerpoint/2010/main" val="3862615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sadržaja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datuma 4"/>
          <p:cNvSpPr>
            <a:spLocks noGrp="1"/>
          </p:cNvSpPr>
          <p:nvPr>
            <p:ph type="dt" sz="half" idx="10"/>
          </p:nvPr>
        </p:nvSpPr>
        <p:spPr/>
        <p:txBody>
          <a:bodyPr/>
          <a:lstStyle/>
          <a:p>
            <a:fld id="{9A4C2DB0-C100-48E2-803A-4843A965D1D3}" type="datetimeFigureOut">
              <a:rPr lang="hr-HR" smtClean="0"/>
              <a:t>15.2.2016.</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D77F4611-6A7F-4C24-A9CD-8106AD53F8E0}" type="slidenum">
              <a:rPr lang="hr-HR" smtClean="0"/>
              <a:t>‹#›</a:t>
            </a:fld>
            <a:endParaRPr lang="hr-HR"/>
          </a:p>
        </p:txBody>
      </p:sp>
    </p:spTree>
    <p:extLst>
      <p:ext uri="{BB962C8B-B14F-4D97-AF65-F5344CB8AC3E}">
        <p14:creationId xmlns:p14="http://schemas.microsoft.com/office/powerpoint/2010/main" val="3197691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hr-HR" smtClean="0"/>
              <a:t>Uredite stil naslova matrice</a:t>
            </a:r>
            <a:endParaRPr lang="hr-HR"/>
          </a:p>
        </p:txBody>
      </p:sp>
      <p:sp>
        <p:nvSpPr>
          <p:cNvPr id="3" name="Rezervirano mjesto tekst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Rezervirano mjesto sadržaja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tekst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Rezervirano mjesto sadržaja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7" name="Rezervirano mjesto datuma 6"/>
          <p:cNvSpPr>
            <a:spLocks noGrp="1"/>
          </p:cNvSpPr>
          <p:nvPr>
            <p:ph type="dt" sz="half" idx="10"/>
          </p:nvPr>
        </p:nvSpPr>
        <p:spPr/>
        <p:txBody>
          <a:bodyPr/>
          <a:lstStyle/>
          <a:p>
            <a:fld id="{9A4C2DB0-C100-48E2-803A-4843A965D1D3}" type="datetimeFigureOut">
              <a:rPr lang="hr-HR" smtClean="0"/>
              <a:t>15.2.2016.</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D77F4611-6A7F-4C24-A9CD-8106AD53F8E0}" type="slidenum">
              <a:rPr lang="hr-HR" smtClean="0"/>
              <a:t>‹#›</a:t>
            </a:fld>
            <a:endParaRPr lang="hr-HR"/>
          </a:p>
        </p:txBody>
      </p:sp>
    </p:spTree>
    <p:extLst>
      <p:ext uri="{BB962C8B-B14F-4D97-AF65-F5344CB8AC3E}">
        <p14:creationId xmlns:p14="http://schemas.microsoft.com/office/powerpoint/2010/main" val="2939172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datuma 2"/>
          <p:cNvSpPr>
            <a:spLocks noGrp="1"/>
          </p:cNvSpPr>
          <p:nvPr>
            <p:ph type="dt" sz="half" idx="10"/>
          </p:nvPr>
        </p:nvSpPr>
        <p:spPr/>
        <p:txBody>
          <a:bodyPr/>
          <a:lstStyle/>
          <a:p>
            <a:fld id="{9A4C2DB0-C100-48E2-803A-4843A965D1D3}" type="datetimeFigureOut">
              <a:rPr lang="hr-HR" smtClean="0"/>
              <a:t>15.2.2016.</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D77F4611-6A7F-4C24-A9CD-8106AD53F8E0}" type="slidenum">
              <a:rPr lang="hr-HR" smtClean="0"/>
              <a:t>‹#›</a:t>
            </a:fld>
            <a:endParaRPr lang="hr-HR"/>
          </a:p>
        </p:txBody>
      </p:sp>
    </p:spTree>
    <p:extLst>
      <p:ext uri="{BB962C8B-B14F-4D97-AF65-F5344CB8AC3E}">
        <p14:creationId xmlns:p14="http://schemas.microsoft.com/office/powerpoint/2010/main" val="4217314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9A4C2DB0-C100-48E2-803A-4843A965D1D3}" type="datetimeFigureOut">
              <a:rPr lang="hr-HR" smtClean="0"/>
              <a:t>15.2.2016.</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D77F4611-6A7F-4C24-A9CD-8106AD53F8E0}" type="slidenum">
              <a:rPr lang="hr-HR" smtClean="0"/>
              <a:t>‹#›</a:t>
            </a:fld>
            <a:endParaRPr lang="hr-HR"/>
          </a:p>
        </p:txBody>
      </p:sp>
    </p:spTree>
    <p:extLst>
      <p:ext uri="{BB962C8B-B14F-4D97-AF65-F5344CB8AC3E}">
        <p14:creationId xmlns:p14="http://schemas.microsoft.com/office/powerpoint/2010/main" val="2456746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hr-HR" smtClean="0"/>
              <a:t>Uredite stil naslova matrice</a:t>
            </a:r>
            <a:endParaRPr lang="hr-HR"/>
          </a:p>
        </p:txBody>
      </p:sp>
      <p:sp>
        <p:nvSpPr>
          <p:cNvPr id="3" name="Rezervirano mjesto sadržaja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tekst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Rezervirano mjesto datuma 4"/>
          <p:cNvSpPr>
            <a:spLocks noGrp="1"/>
          </p:cNvSpPr>
          <p:nvPr>
            <p:ph type="dt" sz="half" idx="10"/>
          </p:nvPr>
        </p:nvSpPr>
        <p:spPr/>
        <p:txBody>
          <a:bodyPr/>
          <a:lstStyle/>
          <a:p>
            <a:fld id="{9A4C2DB0-C100-48E2-803A-4843A965D1D3}" type="datetimeFigureOut">
              <a:rPr lang="hr-HR" smtClean="0"/>
              <a:t>15.2.2016.</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D77F4611-6A7F-4C24-A9CD-8106AD53F8E0}" type="slidenum">
              <a:rPr lang="hr-HR" smtClean="0"/>
              <a:t>‹#›</a:t>
            </a:fld>
            <a:endParaRPr lang="hr-HR"/>
          </a:p>
        </p:txBody>
      </p:sp>
    </p:spTree>
    <p:extLst>
      <p:ext uri="{BB962C8B-B14F-4D97-AF65-F5344CB8AC3E}">
        <p14:creationId xmlns:p14="http://schemas.microsoft.com/office/powerpoint/2010/main" val="1318839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hr-HR" smtClean="0"/>
              <a:t>Uredite stil naslova matrice</a:t>
            </a:r>
            <a:endParaRPr lang="hr-HR"/>
          </a:p>
        </p:txBody>
      </p:sp>
      <p:sp>
        <p:nvSpPr>
          <p:cNvPr id="3" name="Rezervirano mjesto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Rezervirano mjesto datuma 4"/>
          <p:cNvSpPr>
            <a:spLocks noGrp="1"/>
          </p:cNvSpPr>
          <p:nvPr>
            <p:ph type="dt" sz="half" idx="10"/>
          </p:nvPr>
        </p:nvSpPr>
        <p:spPr/>
        <p:txBody>
          <a:bodyPr/>
          <a:lstStyle/>
          <a:p>
            <a:fld id="{9A4C2DB0-C100-48E2-803A-4843A965D1D3}" type="datetimeFigureOut">
              <a:rPr lang="hr-HR" smtClean="0"/>
              <a:t>15.2.2016.</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D77F4611-6A7F-4C24-A9CD-8106AD53F8E0}" type="slidenum">
              <a:rPr lang="hr-HR" smtClean="0"/>
              <a:t>‹#›</a:t>
            </a:fld>
            <a:endParaRPr lang="hr-HR"/>
          </a:p>
        </p:txBody>
      </p:sp>
    </p:spTree>
    <p:extLst>
      <p:ext uri="{BB962C8B-B14F-4D97-AF65-F5344CB8AC3E}">
        <p14:creationId xmlns:p14="http://schemas.microsoft.com/office/powerpoint/2010/main" val="2861598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r-HR" smtClean="0"/>
              <a:t>Uredite stil naslova matrice</a:t>
            </a:r>
            <a:endParaRPr lang="hr-HR"/>
          </a:p>
        </p:txBody>
      </p:sp>
      <p:sp>
        <p:nvSpPr>
          <p:cNvPr id="3" name="Rezervirano mjesto tekst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4C2DB0-C100-48E2-803A-4843A965D1D3}" type="datetimeFigureOut">
              <a:rPr lang="hr-HR" smtClean="0"/>
              <a:t>15.2.2016.</a:t>
            </a:fld>
            <a:endParaRPr lang="hr-HR"/>
          </a:p>
        </p:txBody>
      </p:sp>
      <p:sp>
        <p:nvSpPr>
          <p:cNvPr id="5" name="Rezervirano mjesto podnožj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7F4611-6A7F-4C24-A9CD-8106AD53F8E0}" type="slidenum">
              <a:rPr lang="hr-HR" smtClean="0"/>
              <a:t>‹#›</a:t>
            </a:fld>
            <a:endParaRPr lang="hr-HR"/>
          </a:p>
        </p:txBody>
      </p:sp>
    </p:spTree>
    <p:extLst>
      <p:ext uri="{BB962C8B-B14F-4D97-AF65-F5344CB8AC3E}">
        <p14:creationId xmlns:p14="http://schemas.microsoft.com/office/powerpoint/2010/main" val="32243322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9.xml"/><Relationship Id="rId5" Type="http://schemas.openxmlformats.org/officeDocument/2006/relationships/image" Target="../media/image7.jpeg"/><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normAutofit/>
          </a:bodyPr>
          <a:lstStyle/>
          <a:p>
            <a:r>
              <a:rPr lang="hr-HR" sz="5400" b="1" u="sng" dirty="0" smtClean="0"/>
              <a:t>Sony </a:t>
            </a:r>
            <a:r>
              <a:rPr lang="hr-HR" sz="5400" b="1" u="sng" dirty="0" err="1" smtClean="0"/>
              <a:t>PlayStation</a:t>
            </a:r>
            <a:endParaRPr lang="hr-HR" sz="5400" b="1" u="sng" dirty="0"/>
          </a:p>
        </p:txBody>
      </p:sp>
      <p:sp>
        <p:nvSpPr>
          <p:cNvPr id="3" name="Podnaslov 2"/>
          <p:cNvSpPr>
            <a:spLocks noGrp="1"/>
          </p:cNvSpPr>
          <p:nvPr>
            <p:ph type="subTitle" idx="1"/>
          </p:nvPr>
        </p:nvSpPr>
        <p:spPr/>
        <p:txBody>
          <a:bodyPr/>
          <a:lstStyle/>
          <a:p>
            <a:r>
              <a:rPr lang="hr-HR" dirty="0" smtClean="0">
                <a:solidFill>
                  <a:schemeClr val="tx1"/>
                </a:solidFill>
              </a:rPr>
              <a:t>Početci stvaranja, razvoj i inačice</a:t>
            </a:r>
            <a:endParaRPr lang="hr-HR" dirty="0">
              <a:solidFill>
                <a:schemeClr val="tx1"/>
              </a:solidFill>
            </a:endParaRPr>
          </a:p>
        </p:txBody>
      </p:sp>
    </p:spTree>
    <p:extLst>
      <p:ext uri="{BB962C8B-B14F-4D97-AF65-F5344CB8AC3E}">
        <p14:creationId xmlns:p14="http://schemas.microsoft.com/office/powerpoint/2010/main" val="37772248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sz="2400" dirty="0" smtClean="0">
                <a:solidFill>
                  <a:schemeClr val="accent1">
                    <a:lumMod val="75000"/>
                  </a:schemeClr>
                </a:solidFill>
              </a:rPr>
              <a:t>Proizvođač i prva proizvedena konzola.</a:t>
            </a:r>
            <a:endParaRPr lang="hr-HR" sz="2400" dirty="0">
              <a:solidFill>
                <a:schemeClr val="accent1">
                  <a:lumMod val="75000"/>
                </a:schemeClr>
              </a:solidFill>
            </a:endParaRPr>
          </a:p>
        </p:txBody>
      </p:sp>
      <p:pic>
        <p:nvPicPr>
          <p:cNvPr id="5" name="Rezervirano mjesto sadržaja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563888" y="3645024"/>
            <a:ext cx="5111750" cy="3091383"/>
          </a:xfrm>
        </p:spPr>
      </p:pic>
      <p:sp>
        <p:nvSpPr>
          <p:cNvPr id="4" name="Rezervirano mjesto teksta 3"/>
          <p:cNvSpPr>
            <a:spLocks noGrp="1"/>
          </p:cNvSpPr>
          <p:nvPr>
            <p:ph type="body" sz="half" idx="2"/>
          </p:nvPr>
        </p:nvSpPr>
        <p:spPr/>
        <p:txBody>
          <a:bodyPr>
            <a:normAutofit/>
          </a:bodyPr>
          <a:lstStyle/>
          <a:p>
            <a:r>
              <a:rPr lang="hr-HR" sz="1600" b="1" dirty="0" smtClean="0"/>
              <a:t>Sony </a:t>
            </a:r>
            <a:r>
              <a:rPr lang="hr-HR" sz="1600" b="1" dirty="0" err="1" smtClean="0"/>
              <a:t>PlayStation</a:t>
            </a:r>
            <a:r>
              <a:rPr lang="hr-HR" sz="1600" dirty="0" smtClean="0"/>
              <a:t> je porodica konzola koju je razvila japanska tvrtka Sony početkom 1990-tih. Konzola je puštena u prodaju 3. prosinca 1994. u Japanu po cijeni od 387$ (37.000 </a:t>
            </a:r>
            <a:r>
              <a:rPr lang="hr-HR" sz="1600" dirty="0" err="1" smtClean="0"/>
              <a:t>yena</a:t>
            </a:r>
            <a:r>
              <a:rPr lang="hr-HR" sz="1600" dirty="0" smtClean="0"/>
              <a:t>). Do 2006. godine se prodala u 100 milijuna primjeraka. Ova konzola je postala istoznačnicom i uzorom za druge konzole koje su se pojavile u kasnom 20. stoljeću.</a:t>
            </a:r>
            <a:endParaRPr lang="hr-HR" sz="1600" dirty="0"/>
          </a:p>
        </p:txBody>
      </p:sp>
      <p:pic>
        <p:nvPicPr>
          <p:cNvPr id="8" name="Slika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63888" y="163758"/>
            <a:ext cx="5112568" cy="3337250"/>
          </a:xfrm>
          <a:prstGeom prst="rect">
            <a:avLst/>
          </a:prstGeom>
        </p:spPr>
      </p:pic>
    </p:spTree>
    <p:extLst>
      <p:ext uri="{BB962C8B-B14F-4D97-AF65-F5344CB8AC3E}">
        <p14:creationId xmlns:p14="http://schemas.microsoft.com/office/powerpoint/2010/main" val="36637019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Povijest razvoja konzole.</a:t>
            </a:r>
            <a:endParaRPr lang="hr-HR" dirty="0"/>
          </a:p>
        </p:txBody>
      </p:sp>
      <p:pic>
        <p:nvPicPr>
          <p:cNvPr id="6" name="Rezervirano mjesto sadržaja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rot="259222">
            <a:off x="3707904" y="2060848"/>
            <a:ext cx="4983931" cy="2285600"/>
          </a:xfrm>
        </p:spPr>
      </p:pic>
      <p:sp>
        <p:nvSpPr>
          <p:cNvPr id="4" name="Rezervirano mjesto teksta 3"/>
          <p:cNvSpPr>
            <a:spLocks noGrp="1"/>
          </p:cNvSpPr>
          <p:nvPr>
            <p:ph type="body" sz="half" idx="2"/>
          </p:nvPr>
        </p:nvSpPr>
        <p:spPr/>
        <p:txBody>
          <a:bodyPr>
            <a:normAutofit fontScale="92500"/>
          </a:bodyPr>
          <a:lstStyle/>
          <a:p>
            <a:r>
              <a:rPr lang="vi-VN" dirty="0" smtClean="0"/>
              <a:t>Tvrtka Nintendo pristupila je Sony-u radi razvijanja CD-ROM-ovskog dodatka "PlayStation" za igraću konzolu SNES. Kodno ime konzole je bilo PSX. Nakon što se razvilo dodatak, Sony je tražio 60% dobiti od svih dodataka "PlayStation" kao i isti postotak za svaku igru koju se izdalo u "CD-ROM" formatu za SNES. Nakon što se raskinulo ugovor, Sony je umjesto napustiti razvitak nastavio dalje da bi na kraju razvili cjelovitu igraću konzolu. Nintendo je nakon ovih događaja uložio žalbu Federalnom sudu u SAD-u radi sprječavanja prodaje nove konzole. Temelj Nintendove tužbe bila je ta da je ime PlayStation njihovo vlasništvo te da je tvrtka Sony prekršila osnove ugovora. Sudac koji je presjedao ovom slučaju odbacio je tužbu i nije opunomoćio zabranu prodaje igraće konzole PlayStation.</a:t>
            </a:r>
            <a:endParaRPr lang="hr-HR" dirty="0"/>
          </a:p>
        </p:txBody>
      </p:sp>
    </p:spTree>
    <p:extLst>
      <p:ext uri="{BB962C8B-B14F-4D97-AF65-F5344CB8AC3E}">
        <p14:creationId xmlns:p14="http://schemas.microsoft.com/office/powerpoint/2010/main" val="30904327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491880" y="5661248"/>
            <a:ext cx="2131640" cy="1076672"/>
          </a:xfrm>
        </p:spPr>
        <p:txBody>
          <a:bodyPr>
            <a:normAutofit/>
          </a:bodyPr>
          <a:lstStyle/>
          <a:p>
            <a:r>
              <a:rPr lang="hr-HR" sz="4400" dirty="0" smtClean="0"/>
              <a:t>Inačice</a:t>
            </a:r>
            <a:endParaRPr lang="hr-HR" sz="4400" dirty="0"/>
          </a:p>
        </p:txBody>
      </p:sp>
      <p:pic>
        <p:nvPicPr>
          <p:cNvPr id="5" name="Rezervirano mjesto slike 4"/>
          <p:cNvPicPr>
            <a:picLocks noGrp="1" noChangeAspect="1"/>
          </p:cNvPicPr>
          <p:nvPr>
            <p:ph type="pic" idx="1"/>
          </p:nvPr>
        </p:nvPicPr>
        <p:blipFill>
          <a:blip r:embed="rId2">
            <a:extLst>
              <a:ext uri="{28A0092B-C50C-407E-A947-70E740481C1C}">
                <a14:useLocalDpi xmlns:a14="http://schemas.microsoft.com/office/drawing/2010/main" val="0"/>
              </a:ext>
            </a:extLst>
          </a:blip>
          <a:srcRect l="1331" r="1331"/>
          <a:stretch>
            <a:fillRect/>
          </a:stretch>
        </p:blipFill>
        <p:spPr>
          <a:xfrm>
            <a:off x="539552" y="548601"/>
            <a:ext cx="2314807" cy="1736105"/>
          </a:xfrm>
        </p:spPr>
      </p:pic>
      <p:sp>
        <p:nvSpPr>
          <p:cNvPr id="6" name="Rezervirano mjesto teksta 3"/>
          <p:cNvSpPr>
            <a:spLocks noGrp="1"/>
          </p:cNvSpPr>
          <p:nvPr>
            <p:ph type="body" sz="half" idx="2"/>
          </p:nvPr>
        </p:nvSpPr>
        <p:spPr>
          <a:xfrm>
            <a:off x="899592" y="2308853"/>
            <a:ext cx="1656184" cy="412564"/>
          </a:xfrm>
        </p:spPr>
        <p:txBody>
          <a:bodyPr>
            <a:normAutofit/>
          </a:bodyPr>
          <a:lstStyle/>
          <a:p>
            <a:r>
              <a:rPr lang="hr-HR" sz="2000" b="1" dirty="0" err="1" smtClean="0"/>
              <a:t>PlayStation</a:t>
            </a:r>
            <a:r>
              <a:rPr lang="hr-HR" sz="2000" b="1" dirty="0" smtClean="0"/>
              <a:t> 1</a:t>
            </a:r>
            <a:endParaRPr lang="hr-HR" sz="2000" b="1" dirty="0"/>
          </a:p>
        </p:txBody>
      </p:sp>
      <p:pic>
        <p:nvPicPr>
          <p:cNvPr id="8" name="Slika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19872" y="302825"/>
            <a:ext cx="2264870" cy="2006028"/>
          </a:xfrm>
          <a:prstGeom prst="rect">
            <a:avLst/>
          </a:prstGeom>
        </p:spPr>
      </p:pic>
      <p:sp>
        <p:nvSpPr>
          <p:cNvPr id="9" name="TekstniOkvir 8"/>
          <p:cNvSpPr txBox="1"/>
          <p:nvPr/>
        </p:nvSpPr>
        <p:spPr>
          <a:xfrm>
            <a:off x="3796223" y="2449459"/>
            <a:ext cx="1512168" cy="369332"/>
          </a:xfrm>
          <a:prstGeom prst="rect">
            <a:avLst/>
          </a:prstGeom>
          <a:noFill/>
        </p:spPr>
        <p:txBody>
          <a:bodyPr wrap="square" rtlCol="0">
            <a:spAutoFit/>
          </a:bodyPr>
          <a:lstStyle/>
          <a:p>
            <a:r>
              <a:rPr lang="hr-HR" b="1" dirty="0" err="1" smtClean="0"/>
              <a:t>PlayStation</a:t>
            </a:r>
            <a:r>
              <a:rPr lang="hr-HR" b="1" dirty="0" smtClean="0"/>
              <a:t> 2</a:t>
            </a:r>
            <a:endParaRPr lang="hr-HR" b="1" dirty="0"/>
          </a:p>
        </p:txBody>
      </p:sp>
      <p:pic>
        <p:nvPicPr>
          <p:cNvPr id="10" name="Slika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66394" y="548601"/>
            <a:ext cx="3028950" cy="1514475"/>
          </a:xfrm>
          <a:prstGeom prst="rect">
            <a:avLst/>
          </a:prstGeom>
        </p:spPr>
      </p:pic>
      <p:sp>
        <p:nvSpPr>
          <p:cNvPr id="11" name="TekstniOkvir 10"/>
          <p:cNvSpPr txBox="1"/>
          <p:nvPr/>
        </p:nvSpPr>
        <p:spPr>
          <a:xfrm>
            <a:off x="6799295" y="2450230"/>
            <a:ext cx="1539213" cy="369332"/>
          </a:xfrm>
          <a:prstGeom prst="rect">
            <a:avLst/>
          </a:prstGeom>
          <a:noFill/>
        </p:spPr>
        <p:txBody>
          <a:bodyPr wrap="square" rtlCol="0">
            <a:spAutoFit/>
          </a:bodyPr>
          <a:lstStyle/>
          <a:p>
            <a:r>
              <a:rPr lang="hr-HR" b="1" dirty="0" err="1" smtClean="0"/>
              <a:t>PlayStation</a:t>
            </a:r>
            <a:r>
              <a:rPr lang="hr-HR" b="1" dirty="0" smtClean="0"/>
              <a:t> 3</a:t>
            </a:r>
            <a:endParaRPr lang="hr-HR" b="1" dirty="0"/>
          </a:p>
        </p:txBody>
      </p:sp>
      <p:pic>
        <p:nvPicPr>
          <p:cNvPr id="12" name="Slika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63642" y="2983497"/>
            <a:ext cx="1977684" cy="1933074"/>
          </a:xfrm>
          <a:prstGeom prst="rect">
            <a:avLst/>
          </a:prstGeom>
        </p:spPr>
      </p:pic>
      <p:sp>
        <p:nvSpPr>
          <p:cNvPr id="13" name="TekstniOkvir 12"/>
          <p:cNvSpPr txBox="1"/>
          <p:nvPr/>
        </p:nvSpPr>
        <p:spPr>
          <a:xfrm>
            <a:off x="3796577" y="5135971"/>
            <a:ext cx="1511814" cy="369332"/>
          </a:xfrm>
          <a:prstGeom prst="rect">
            <a:avLst/>
          </a:prstGeom>
          <a:noFill/>
        </p:spPr>
        <p:txBody>
          <a:bodyPr wrap="square" rtlCol="0">
            <a:spAutoFit/>
          </a:bodyPr>
          <a:lstStyle/>
          <a:p>
            <a:r>
              <a:rPr lang="hr-HR" b="1" dirty="0" err="1" smtClean="0"/>
              <a:t>PlayStation</a:t>
            </a:r>
            <a:r>
              <a:rPr lang="hr-HR" b="1" dirty="0" smtClean="0"/>
              <a:t> 4</a:t>
            </a:r>
          </a:p>
        </p:txBody>
      </p:sp>
    </p:spTree>
    <p:extLst>
      <p:ext uri="{BB962C8B-B14F-4D97-AF65-F5344CB8AC3E}">
        <p14:creationId xmlns:p14="http://schemas.microsoft.com/office/powerpoint/2010/main" val="6492281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err="1" smtClean="0"/>
              <a:t>PlayStation</a:t>
            </a:r>
            <a:r>
              <a:rPr lang="hr-HR" dirty="0" smtClean="0"/>
              <a:t> u popularnoj kulturi.</a:t>
            </a:r>
            <a:endParaRPr lang="hr-HR" dirty="0"/>
          </a:p>
        </p:txBody>
      </p:sp>
      <p:pic>
        <p:nvPicPr>
          <p:cNvPr id="6" name="Rezervirano mjesto slike 5"/>
          <p:cNvPicPr>
            <a:picLocks noGrp="1" noChangeAspect="1"/>
          </p:cNvPicPr>
          <p:nvPr>
            <p:ph type="pic" idx="1"/>
          </p:nvPr>
        </p:nvPicPr>
        <p:blipFill>
          <a:blip r:embed="rId2">
            <a:extLst>
              <a:ext uri="{28A0092B-C50C-407E-A947-70E740481C1C}">
                <a14:useLocalDpi xmlns:a14="http://schemas.microsoft.com/office/drawing/2010/main" val="0"/>
              </a:ext>
            </a:extLst>
          </a:blip>
          <a:srcRect l="3333" r="3333"/>
          <a:stretch>
            <a:fillRect/>
          </a:stretch>
        </p:blipFill>
        <p:spPr/>
      </p:pic>
      <p:sp>
        <p:nvSpPr>
          <p:cNvPr id="4" name="Rezervirano mjesto teksta 3"/>
          <p:cNvSpPr>
            <a:spLocks noGrp="1"/>
          </p:cNvSpPr>
          <p:nvPr>
            <p:ph type="body" sz="half" idx="2"/>
          </p:nvPr>
        </p:nvSpPr>
        <p:spPr/>
        <p:txBody>
          <a:bodyPr>
            <a:noAutofit/>
          </a:bodyPr>
          <a:lstStyle/>
          <a:p>
            <a:r>
              <a:rPr lang="hr-HR" sz="1600" dirty="0" err="1" smtClean="0"/>
              <a:t>PlayStation</a:t>
            </a:r>
            <a:r>
              <a:rPr lang="hr-HR" sz="1600" dirty="0" smtClean="0"/>
              <a:t> je zbog svoje popularnosti postao sinonim za igraće konzole u popularnoj kulturi te se pojavljivao na mnogo filmova i TV serija (Prijatelji).</a:t>
            </a:r>
            <a:endParaRPr lang="hr-HR" sz="1600" dirty="0"/>
          </a:p>
        </p:txBody>
      </p:sp>
    </p:spTree>
    <p:extLst>
      <p:ext uri="{BB962C8B-B14F-4D97-AF65-F5344CB8AC3E}">
        <p14:creationId xmlns:p14="http://schemas.microsoft.com/office/powerpoint/2010/main" val="11404493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hr-HR" dirty="0" smtClean="0"/>
              <a:t>Kraj </a:t>
            </a:r>
            <a:r>
              <a:rPr lang="hr-HR" dirty="0" smtClean="0">
                <a:sym typeface="Wingdings" panose="05000000000000000000" pitchFamily="2" charset="2"/>
              </a:rPr>
              <a:t></a:t>
            </a:r>
            <a:endParaRPr lang="hr-HR" dirty="0"/>
          </a:p>
        </p:txBody>
      </p:sp>
      <p:sp>
        <p:nvSpPr>
          <p:cNvPr id="3" name="Podnaslov 2"/>
          <p:cNvSpPr>
            <a:spLocks noGrp="1"/>
          </p:cNvSpPr>
          <p:nvPr>
            <p:ph type="subTitle" idx="1"/>
          </p:nvPr>
        </p:nvSpPr>
        <p:spPr/>
        <p:txBody>
          <a:bodyPr/>
          <a:lstStyle/>
          <a:p>
            <a:r>
              <a:rPr lang="hr-HR" dirty="0" smtClean="0">
                <a:solidFill>
                  <a:schemeClr val="accent1">
                    <a:lumMod val="75000"/>
                  </a:schemeClr>
                </a:solidFill>
              </a:rPr>
              <a:t>Napravio: </a:t>
            </a:r>
            <a:r>
              <a:rPr lang="hr-HR" dirty="0" err="1" smtClean="0">
                <a:solidFill>
                  <a:schemeClr val="accent1">
                    <a:lumMod val="75000"/>
                  </a:schemeClr>
                </a:solidFill>
              </a:rPr>
              <a:t>Gabrijel</a:t>
            </a:r>
            <a:r>
              <a:rPr lang="hr-HR" dirty="0" smtClean="0">
                <a:solidFill>
                  <a:schemeClr val="accent1">
                    <a:lumMod val="75000"/>
                  </a:schemeClr>
                </a:solidFill>
              </a:rPr>
              <a:t> Mitrović, 1.b</a:t>
            </a:r>
            <a:endParaRPr lang="hr-HR" dirty="0">
              <a:solidFill>
                <a:schemeClr val="accent1">
                  <a:lumMod val="75000"/>
                </a:schemeClr>
              </a:solidFill>
            </a:endParaRPr>
          </a:p>
        </p:txBody>
      </p:sp>
    </p:spTree>
    <p:extLst>
      <p:ext uri="{BB962C8B-B14F-4D97-AF65-F5344CB8AC3E}">
        <p14:creationId xmlns:p14="http://schemas.microsoft.com/office/powerpoint/2010/main" val="248975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sustava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269</Words>
  <Application>Microsoft Office PowerPoint</Application>
  <PresentationFormat>Prikaz na zaslonu (4:3)</PresentationFormat>
  <Paragraphs>15</Paragraphs>
  <Slides>6</Slides>
  <Notes>0</Notes>
  <HiddenSlides>0</HiddenSlides>
  <MMClips>0</MMClips>
  <ScaleCrop>false</ScaleCrop>
  <HeadingPairs>
    <vt:vector size="4" baseType="variant">
      <vt:variant>
        <vt:lpstr>Tema</vt:lpstr>
      </vt:variant>
      <vt:variant>
        <vt:i4>1</vt:i4>
      </vt:variant>
      <vt:variant>
        <vt:lpstr>Naslovi slajdova</vt:lpstr>
      </vt:variant>
      <vt:variant>
        <vt:i4>6</vt:i4>
      </vt:variant>
    </vt:vector>
  </HeadingPairs>
  <TitlesOfParts>
    <vt:vector size="7" baseType="lpstr">
      <vt:lpstr>Tema sustava Office</vt:lpstr>
      <vt:lpstr>Sony PlayStation</vt:lpstr>
      <vt:lpstr>Proizvođač i prva proizvedena konzola.</vt:lpstr>
      <vt:lpstr>Povijest razvoja konzole.</vt:lpstr>
      <vt:lpstr>Inačice</vt:lpstr>
      <vt:lpstr>PlayStation u popularnoj kulturi.</vt:lpstr>
      <vt:lpstr>Kraj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Sony PlayStation</dc:title>
  <dc:creator>andrijamitar16@gmail.com</dc:creator>
  <cp:lastModifiedBy>andrijamitar16@gmail.com</cp:lastModifiedBy>
  <cp:revision>4</cp:revision>
  <dcterms:created xsi:type="dcterms:W3CDTF">2016-02-15T09:03:34Z</dcterms:created>
  <dcterms:modified xsi:type="dcterms:W3CDTF">2016-02-15T09:37:33Z</dcterms:modified>
</cp:coreProperties>
</file>