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913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95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69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7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35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299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78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1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43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390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93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C9C3-5F82-4182-9110-23DB632A9DF3}" type="datetimeFigureOut">
              <a:rPr lang="hr-HR" smtClean="0"/>
              <a:t>5.2.2016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FE6F-5C6A-4B29-B784-6B6439DBC3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892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Matej Pilipović</a:t>
            </a:r>
            <a:br>
              <a:rPr lang="hr-HR" dirty="0" smtClean="0"/>
            </a:br>
            <a:r>
              <a:rPr lang="hr-HR" dirty="0" smtClean="0"/>
              <a:t>1.F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336704" cy="1512168"/>
          </a:xfrm>
        </p:spPr>
        <p:txBody>
          <a:bodyPr/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Pet  najboljih motora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5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KTM MOTOCROSS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556792"/>
            <a:ext cx="27146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179512" y="3284984"/>
            <a:ext cx="4176464" cy="1728192"/>
          </a:xfrm>
        </p:spPr>
        <p:txBody>
          <a:bodyPr>
            <a:noAutofit/>
          </a:bodyPr>
          <a:lstStyle/>
          <a:p>
            <a:r>
              <a:rPr lang="pl-PL" sz="16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taj KTM je dobar...</a:t>
            </a: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16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pl-PL" sz="1600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vuče kao </a:t>
            </a:r>
            <a:r>
              <a:rPr lang="pl-PL" sz="16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bjesno.</a:t>
            </a: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16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125kubika je bjesan</a:t>
            </a:r>
            <a:endParaRPr lang="hr-H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5292078" y="3717032"/>
            <a:ext cx="3384377" cy="1296144"/>
          </a:xfrm>
        </p:spPr>
        <p:txBody>
          <a:bodyPr>
            <a:normAutofit/>
          </a:bodyPr>
          <a:lstStyle/>
          <a:p>
            <a:r>
              <a:rPr lang="hr-HR" sz="1600" dirty="0" smtClean="0"/>
              <a:t>KTM dobar motor za vožnju po </a:t>
            </a:r>
            <a:r>
              <a:rPr lang="hr-HR" sz="1600" dirty="0" err="1" smtClean="0"/>
              <a:t>šumam</a:t>
            </a:r>
            <a:r>
              <a:rPr lang="hr-HR" sz="1600" dirty="0" smtClean="0"/>
              <a:t> , brdima</a:t>
            </a:r>
          </a:p>
          <a:p>
            <a:endParaRPr lang="hr-HR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2981325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03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KAWASAKI 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539552" y="3645024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Kawasaki Ninja ZX-6R </a:t>
            </a:r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952" y="1669804"/>
            <a:ext cx="2628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niOkvir 5"/>
          <p:cNvSpPr txBox="1"/>
          <p:nvPr/>
        </p:nvSpPr>
        <p:spPr>
          <a:xfrm>
            <a:off x="683568" y="4437112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Sportski motor</a:t>
            </a:r>
          </a:p>
          <a:p>
            <a:r>
              <a:rPr lang="hr-HR" dirty="0"/>
              <a:t>-</a:t>
            </a:r>
            <a:r>
              <a:rPr lang="hr-HR" dirty="0" smtClean="0"/>
              <a:t>najčešća boja zeleno-crna</a:t>
            </a:r>
          </a:p>
          <a:p>
            <a:r>
              <a:rPr lang="hr-HR" dirty="0" smtClean="0"/>
              <a:t>-599 cm3</a:t>
            </a:r>
          </a:p>
          <a:p>
            <a:r>
              <a:rPr lang="hr-HR" dirty="0" smtClean="0"/>
              <a:t>-snaga motora 92 kW</a:t>
            </a:r>
          </a:p>
          <a:p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39952" y="42524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https://www.youtube.com/watch?v=1aBoNw0NAaw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89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Honda CBR 1000 RR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00808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978496" y="3933056"/>
            <a:ext cx="4025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998 cm3</a:t>
            </a:r>
          </a:p>
          <a:p>
            <a:r>
              <a:rPr lang="hr-HR" dirty="0" smtClean="0"/>
              <a:t>Snaga motora126 kW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012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Četverokotač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Yamaha RAPTOR 350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62" y="2348880"/>
            <a:ext cx="2874041" cy="205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698078" y="314096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Najnovij</a:t>
            </a:r>
            <a:r>
              <a:rPr lang="hr-HR" dirty="0" smtClean="0"/>
              <a:t> mod</a:t>
            </a:r>
            <a:r>
              <a:rPr lang="hr-HR" b="1" dirty="0" smtClean="0"/>
              <a:t>e</a:t>
            </a:r>
            <a:r>
              <a:rPr lang="hr-HR" dirty="0" smtClean="0"/>
              <a:t>l </a:t>
            </a:r>
            <a:r>
              <a:rPr lang="hr-HR" dirty="0" err="1" smtClean="0"/>
              <a:t>četverokotača</a:t>
            </a:r>
            <a:r>
              <a:rPr lang="hr-HR" dirty="0" smtClean="0"/>
              <a:t>          </a:t>
            </a:r>
          </a:p>
          <a:p>
            <a:r>
              <a:rPr lang="hr-HR" dirty="0" smtClean="0"/>
              <a:t>Snaga motora 24 kW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493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Najstarij</a:t>
            </a:r>
            <a:r>
              <a:rPr lang="hr-HR" dirty="0" smtClean="0"/>
              <a:t> najbolji</a:t>
            </a:r>
            <a:br>
              <a:rPr lang="hr-HR" dirty="0" smtClean="0"/>
            </a:br>
            <a:r>
              <a:rPr lang="hr-HR" dirty="0" smtClean="0"/>
              <a:t>TOMOS AUTOMATIK A3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79512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-najstariji model  ne  kvari se </a:t>
            </a:r>
          </a:p>
          <a:p>
            <a:r>
              <a:rPr lang="hr-HR" dirty="0" smtClean="0"/>
              <a:t>- Dobar model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07868"/>
            <a:ext cx="44767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3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71</Words>
  <Application>Microsoft Office PowerPoint</Application>
  <PresentationFormat>Prikaz na zaslonu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Matej Pilipović 1.F </vt:lpstr>
      <vt:lpstr>KTM MOTOCROSS</vt:lpstr>
      <vt:lpstr>KAWASAKI </vt:lpstr>
      <vt:lpstr>Honda CBR 1000 RR</vt:lpstr>
      <vt:lpstr>Četverokotač Yamaha RAPTOR 350</vt:lpstr>
      <vt:lpstr>Najstarij najbolji TOMOS AUTOMATIK A3 </vt:lpstr>
    </vt:vector>
  </TitlesOfParts>
  <Company>MZOS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Matej Pilipović 1.F </dc:title>
  <dc:creator>ucenik04</dc:creator>
  <cp:lastModifiedBy>ucenik04</cp:lastModifiedBy>
  <cp:revision>6</cp:revision>
  <dcterms:created xsi:type="dcterms:W3CDTF">2016-02-05T13:13:10Z</dcterms:created>
  <dcterms:modified xsi:type="dcterms:W3CDTF">2016-02-05T14:13:07Z</dcterms:modified>
</cp:coreProperties>
</file>