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98B0-2822-4D8F-8012-2AEED2B27EAE}" type="datetimeFigureOut">
              <a:rPr lang="en-GB" smtClean="0"/>
              <a:t>02/11/2015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C365-3DF8-48C9-B81A-62F94A4B1B02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558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98B0-2822-4D8F-8012-2AEED2B27EAE}" type="datetimeFigureOut">
              <a:rPr lang="en-GB" smtClean="0"/>
              <a:t>02/11/2015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C365-3DF8-48C9-B81A-62F94A4B1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762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98B0-2822-4D8F-8012-2AEED2B27EAE}" type="datetimeFigureOut">
              <a:rPr lang="en-GB" smtClean="0"/>
              <a:t>02/11/2015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C365-3DF8-48C9-B81A-62F94A4B1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973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98B0-2822-4D8F-8012-2AEED2B27EAE}" type="datetimeFigureOut">
              <a:rPr lang="en-GB" smtClean="0"/>
              <a:t>02/11/2015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C365-3DF8-48C9-B81A-62F94A4B1B02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7949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98B0-2822-4D8F-8012-2AEED2B27EAE}" type="datetimeFigureOut">
              <a:rPr lang="en-GB" smtClean="0"/>
              <a:t>02/11/2015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C365-3DF8-48C9-B81A-62F94A4B1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456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98B0-2822-4D8F-8012-2AEED2B27EAE}" type="datetimeFigureOut">
              <a:rPr lang="en-GB" smtClean="0"/>
              <a:t>02/11/2015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C365-3DF8-48C9-B81A-62F94A4B1B02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6706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98B0-2822-4D8F-8012-2AEED2B27EAE}" type="datetimeFigureOut">
              <a:rPr lang="en-GB" smtClean="0"/>
              <a:t>02/11/2015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C365-3DF8-48C9-B81A-62F94A4B1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39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98B0-2822-4D8F-8012-2AEED2B27EAE}" type="datetimeFigureOut">
              <a:rPr lang="en-GB" smtClean="0"/>
              <a:t>02/11/2015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C365-3DF8-48C9-B81A-62F94A4B1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5698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98B0-2822-4D8F-8012-2AEED2B27EAE}" type="datetimeFigureOut">
              <a:rPr lang="en-GB" smtClean="0"/>
              <a:t>02/11/2015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C365-3DF8-48C9-B81A-62F94A4B1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922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98B0-2822-4D8F-8012-2AEED2B27EAE}" type="datetimeFigureOut">
              <a:rPr lang="en-GB" smtClean="0"/>
              <a:t>02/11/2015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C365-3DF8-48C9-B81A-62F94A4B1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132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98B0-2822-4D8F-8012-2AEED2B27EAE}" type="datetimeFigureOut">
              <a:rPr lang="en-GB" smtClean="0"/>
              <a:t>02/11/2015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C365-3DF8-48C9-B81A-62F94A4B1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78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98B0-2822-4D8F-8012-2AEED2B27EAE}" type="datetimeFigureOut">
              <a:rPr lang="en-GB" smtClean="0"/>
              <a:t>02/11/2015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C365-3DF8-48C9-B81A-62F94A4B1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3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98B0-2822-4D8F-8012-2AEED2B27EAE}" type="datetimeFigureOut">
              <a:rPr lang="en-GB" smtClean="0"/>
              <a:t>02/11/2015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C365-3DF8-48C9-B81A-62F94A4B1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037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98B0-2822-4D8F-8012-2AEED2B27EAE}" type="datetimeFigureOut">
              <a:rPr lang="en-GB" smtClean="0"/>
              <a:t>02/11/2015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C365-3DF8-48C9-B81A-62F94A4B1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7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98B0-2822-4D8F-8012-2AEED2B27EAE}" type="datetimeFigureOut">
              <a:rPr lang="en-GB" smtClean="0"/>
              <a:t>02/11/2015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C365-3DF8-48C9-B81A-62F94A4B1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69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98B0-2822-4D8F-8012-2AEED2B27EAE}" type="datetimeFigureOut">
              <a:rPr lang="en-GB" smtClean="0"/>
              <a:t>02/11/2015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C365-3DF8-48C9-B81A-62F94A4B1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273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98B0-2822-4D8F-8012-2AEED2B27EAE}" type="datetimeFigureOut">
              <a:rPr lang="en-GB" smtClean="0"/>
              <a:t>02/11/2015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C365-3DF8-48C9-B81A-62F94A4B1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88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0AE98B0-2822-4D8F-8012-2AEED2B27EAE}" type="datetimeFigureOut">
              <a:rPr lang="en-GB" smtClean="0"/>
              <a:t>02/11/2015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C48C365-3DF8-48C9-B81A-62F94A4B1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5490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ovisnost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n-NO" b="1" i="1" dirty="0"/>
              <a:t>Ovisnost</a:t>
            </a:r>
            <a:r>
              <a:rPr lang="nn-NO" dirty="0"/>
              <a:t> može biti psihička, fizička ili kombinacija ova dva vida.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2050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DUHAN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26" y="3226030"/>
            <a:ext cx="5538444" cy="318086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3784601"/>
          </a:xfrm>
        </p:spPr>
        <p:txBody>
          <a:bodyPr>
            <a:normAutofit/>
          </a:bodyPr>
          <a:lstStyle/>
          <a:p>
            <a:r>
              <a:rPr lang="hr-HR" b="1" dirty="0"/>
              <a:t>-</a:t>
            </a:r>
            <a:r>
              <a:rPr lang="en-GB" b="1" i="1" dirty="0" err="1" smtClean="0"/>
              <a:t>Pušenje</a:t>
            </a:r>
            <a:r>
              <a:rPr lang="en-GB" dirty="0"/>
              <a:t> je </a:t>
            </a:r>
            <a:r>
              <a:rPr lang="en-GB" dirty="0" err="1"/>
              <a:t>način</a:t>
            </a:r>
            <a:r>
              <a:rPr lang="en-GB" dirty="0"/>
              <a:t> </a:t>
            </a:r>
            <a:r>
              <a:rPr lang="en-GB" dirty="0" err="1"/>
              <a:t>konzumiranja</a:t>
            </a:r>
            <a:r>
              <a:rPr lang="en-GB" dirty="0"/>
              <a:t> </a:t>
            </a:r>
            <a:r>
              <a:rPr lang="en-GB" dirty="0" err="1"/>
              <a:t>duhana</a:t>
            </a:r>
            <a:r>
              <a:rPr lang="en-GB" dirty="0"/>
              <a:t> </a:t>
            </a:r>
            <a:r>
              <a:rPr lang="en-GB" dirty="0" err="1"/>
              <a:t>uzimanog</a:t>
            </a:r>
            <a:r>
              <a:rPr lang="en-GB" dirty="0"/>
              <a:t> u </a:t>
            </a:r>
            <a:r>
              <a:rPr lang="en-GB" dirty="0" err="1"/>
              <a:t>obliku</a:t>
            </a:r>
            <a:r>
              <a:rPr lang="en-GB" dirty="0"/>
              <a:t> </a:t>
            </a:r>
            <a:r>
              <a:rPr lang="en-GB" dirty="0" err="1" smtClean="0"/>
              <a:t>cigara</a:t>
            </a:r>
            <a:r>
              <a:rPr lang="hr-HR" dirty="0" smtClean="0"/>
              <a:t>.</a:t>
            </a:r>
          </a:p>
          <a:p>
            <a:r>
              <a:rPr lang="en-GB" dirty="0" smtClean="0"/>
              <a:t> </a:t>
            </a:r>
            <a:r>
              <a:rPr lang="en-GB" dirty="0" err="1"/>
              <a:t>Drugi</a:t>
            </a:r>
            <a:r>
              <a:rPr lang="en-GB" dirty="0"/>
              <a:t> </a:t>
            </a:r>
            <a:r>
              <a:rPr lang="en-GB" dirty="0" err="1"/>
              <a:t>oblik</a:t>
            </a:r>
            <a:r>
              <a:rPr lang="en-GB" dirty="0"/>
              <a:t> </a:t>
            </a:r>
            <a:r>
              <a:rPr lang="en-GB" dirty="0" err="1"/>
              <a:t>konzumacije</a:t>
            </a:r>
            <a:r>
              <a:rPr lang="en-GB" dirty="0"/>
              <a:t> </a:t>
            </a:r>
            <a:r>
              <a:rPr lang="en-GB" dirty="0" err="1"/>
              <a:t>duhana</a:t>
            </a:r>
            <a:r>
              <a:rPr lang="en-GB" dirty="0"/>
              <a:t> je </a:t>
            </a:r>
            <a:r>
              <a:rPr lang="en-GB" dirty="0" err="1"/>
              <a:t>žvakanje</a:t>
            </a:r>
            <a:r>
              <a:rPr lang="en-GB" dirty="0"/>
              <a:t> </a:t>
            </a:r>
            <a:r>
              <a:rPr lang="en-GB" dirty="0" err="1"/>
              <a:t>i</a:t>
            </a:r>
            <a:r>
              <a:rPr lang="en-GB" dirty="0"/>
              <a:t> </a:t>
            </a:r>
            <a:r>
              <a:rPr lang="en-GB" dirty="0" err="1"/>
              <a:t>šmrkanje</a:t>
            </a:r>
            <a:r>
              <a:rPr lang="en-GB" dirty="0"/>
              <a:t>. </a:t>
            </a:r>
            <a:r>
              <a:rPr lang="en-GB" dirty="0" err="1"/>
              <a:t>Kako</a:t>
            </a:r>
            <a:r>
              <a:rPr lang="en-GB" dirty="0"/>
              <a:t> </a:t>
            </a:r>
            <a:r>
              <a:rPr lang="en-GB" dirty="0" err="1"/>
              <a:t>duhan</a:t>
            </a:r>
            <a:r>
              <a:rPr lang="en-GB" dirty="0"/>
              <a:t> </a:t>
            </a:r>
            <a:r>
              <a:rPr lang="en-GB" dirty="0" err="1"/>
              <a:t>sadržava</a:t>
            </a:r>
            <a:r>
              <a:rPr lang="en-GB" dirty="0"/>
              <a:t> u </a:t>
            </a:r>
            <a:r>
              <a:rPr lang="en-GB" dirty="0" err="1"/>
              <a:t>sebi</a:t>
            </a:r>
            <a:r>
              <a:rPr lang="en-GB" dirty="0"/>
              <a:t> </a:t>
            </a:r>
            <a:r>
              <a:rPr lang="en-GB" dirty="0" err="1"/>
              <a:t>otrovne</a:t>
            </a:r>
            <a:r>
              <a:rPr lang="en-GB" dirty="0"/>
              <a:t> </a:t>
            </a:r>
            <a:r>
              <a:rPr lang="en-GB" dirty="0" err="1"/>
              <a:t>alkaloide</a:t>
            </a:r>
            <a:r>
              <a:rPr lang="en-GB" dirty="0"/>
              <a:t>,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što</a:t>
            </a:r>
            <a:r>
              <a:rPr lang="en-GB" dirty="0"/>
              <a:t> je </a:t>
            </a:r>
            <a:r>
              <a:rPr lang="en-GB" dirty="0" err="1"/>
              <a:t>nikotin</a:t>
            </a:r>
            <a:r>
              <a:rPr lang="en-GB" dirty="0"/>
              <a:t>, a </a:t>
            </a:r>
            <a:r>
              <a:rPr lang="en-GB" dirty="0" err="1"/>
              <a:t>prilikom</a:t>
            </a:r>
            <a:r>
              <a:rPr lang="en-GB" dirty="0"/>
              <a:t> </a:t>
            </a:r>
            <a:r>
              <a:rPr lang="en-GB" dirty="0" err="1"/>
              <a:t>pušenja</a:t>
            </a:r>
            <a:r>
              <a:rPr lang="en-GB" dirty="0"/>
              <a:t> se </a:t>
            </a:r>
            <a:r>
              <a:rPr lang="en-GB" dirty="0" err="1"/>
              <a:t>stvara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 </a:t>
            </a:r>
            <a:r>
              <a:rPr lang="en-GB" dirty="0" err="1" smtClean="0"/>
              <a:t>katran</a:t>
            </a:r>
            <a:r>
              <a:rPr lang="en-GB" dirty="0" smtClean="0"/>
              <a:t> </a:t>
            </a:r>
            <a:r>
              <a:rPr lang="en-GB" dirty="0" err="1"/>
              <a:t>nerazrijeđeni</a:t>
            </a:r>
            <a:r>
              <a:rPr lang="en-GB" dirty="0"/>
              <a:t> </a:t>
            </a:r>
            <a:r>
              <a:rPr lang="en-GB" dirty="0" err="1"/>
              <a:t>beznikotinski</a:t>
            </a:r>
            <a:r>
              <a:rPr lang="en-GB" dirty="0"/>
              <a:t> </a:t>
            </a:r>
            <a:r>
              <a:rPr lang="en-GB" dirty="0" err="1"/>
              <a:t>kondenzat</a:t>
            </a:r>
            <a:r>
              <a:rPr lang="en-GB" dirty="0"/>
              <a:t> </a:t>
            </a:r>
            <a:r>
              <a:rPr lang="en-GB" dirty="0" err="1"/>
              <a:t>dima</a:t>
            </a:r>
            <a:r>
              <a:rPr lang="en-GB" dirty="0"/>
              <a:t>, </a:t>
            </a:r>
            <a:r>
              <a:rPr lang="en-GB" dirty="0" err="1"/>
              <a:t>pušenje</a:t>
            </a:r>
            <a:r>
              <a:rPr lang="en-GB" dirty="0"/>
              <a:t> je </a:t>
            </a:r>
            <a:r>
              <a:rPr lang="en-GB" dirty="0" err="1"/>
              <a:t>opasna</a:t>
            </a:r>
            <a:r>
              <a:rPr lang="en-GB" dirty="0"/>
              <a:t> </a:t>
            </a:r>
            <a:r>
              <a:rPr lang="en-GB" dirty="0" err="1"/>
              <a:t>navika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zdravlje</a:t>
            </a:r>
            <a:r>
              <a:rPr lang="en-GB" dirty="0"/>
              <a:t> </a:t>
            </a:r>
            <a:r>
              <a:rPr lang="en-GB" dirty="0" err="1"/>
              <a:t>ljudi</a:t>
            </a:r>
            <a:r>
              <a:rPr lang="en-GB" dirty="0"/>
              <a:t> </a:t>
            </a:r>
            <a:r>
              <a:rPr lang="en-GB" dirty="0" err="1"/>
              <a:t>jer</a:t>
            </a:r>
            <a:r>
              <a:rPr lang="en-GB" dirty="0"/>
              <a:t> </a:t>
            </a:r>
            <a:r>
              <a:rPr lang="en-GB" dirty="0" err="1"/>
              <a:t>štetno</a:t>
            </a:r>
            <a:r>
              <a:rPr lang="en-GB" dirty="0"/>
              <a:t> </a:t>
            </a:r>
            <a:r>
              <a:rPr lang="en-GB" dirty="0" err="1"/>
              <a:t>djeluje</a:t>
            </a:r>
            <a:r>
              <a:rPr lang="en-GB" dirty="0"/>
              <a:t> </a:t>
            </a:r>
            <a:r>
              <a:rPr lang="en-GB" dirty="0" err="1" smtClean="0"/>
              <a:t>na</a:t>
            </a:r>
            <a:r>
              <a:rPr lang="hr-HR" dirty="0"/>
              <a:t> </a:t>
            </a:r>
            <a:r>
              <a:rPr lang="hr-HR" dirty="0" smtClean="0"/>
              <a:t>krvožilni </a:t>
            </a:r>
            <a:r>
              <a:rPr lang="en-GB" dirty="0" err="1" smtClean="0"/>
              <a:t>sustav</a:t>
            </a:r>
            <a:r>
              <a:rPr lang="en-GB" dirty="0"/>
              <a:t> </a:t>
            </a:r>
            <a:r>
              <a:rPr lang="en-GB" dirty="0" err="1" smtClean="0"/>
              <a:t>pluća</a:t>
            </a:r>
            <a:r>
              <a:rPr lang="en-GB" dirty="0"/>
              <a:t>.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26" y="586328"/>
            <a:ext cx="5538444" cy="242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660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684211" y="5675869"/>
            <a:ext cx="9860221" cy="718475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4937656" cy="576262"/>
          </a:xfrm>
        </p:spPr>
        <p:txBody>
          <a:bodyPr/>
          <a:lstStyle/>
          <a:p>
            <a:r>
              <a:rPr lang="hr-HR" dirty="0" smtClean="0"/>
              <a:t>Marihuana (Kanabis)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4248822"/>
          </a:xfrm>
        </p:spPr>
        <p:txBody>
          <a:bodyPr/>
          <a:lstStyle/>
          <a:p>
            <a:r>
              <a:rPr lang="en-GB" b="1" i="1" dirty="0"/>
              <a:t>Marihuana</a:t>
            </a:r>
            <a:r>
              <a:rPr lang="en-GB" dirty="0"/>
              <a:t> je </a:t>
            </a:r>
            <a:r>
              <a:rPr lang="en-GB" dirty="0" err="1"/>
              <a:t>najčešće</a:t>
            </a:r>
            <a:r>
              <a:rPr lang="en-GB" dirty="0"/>
              <a:t> </a:t>
            </a:r>
            <a:r>
              <a:rPr lang="en-GB" dirty="0" err="1"/>
              <a:t>korištena</a:t>
            </a:r>
            <a:r>
              <a:rPr lang="en-GB" dirty="0"/>
              <a:t> </a:t>
            </a:r>
            <a:r>
              <a:rPr lang="en-GB" dirty="0" err="1"/>
              <a:t>nezakonita</a:t>
            </a:r>
            <a:r>
              <a:rPr lang="en-GB" dirty="0"/>
              <a:t> </a:t>
            </a:r>
            <a:r>
              <a:rPr lang="en-GB" dirty="0" err="1"/>
              <a:t>droga</a:t>
            </a:r>
            <a:r>
              <a:rPr lang="en-GB" dirty="0"/>
              <a:t>. </a:t>
            </a:r>
            <a:r>
              <a:rPr lang="en-GB" dirty="0" err="1"/>
              <a:t>Uz</a:t>
            </a:r>
            <a:r>
              <a:rPr lang="en-GB" dirty="0"/>
              <a:t> </a:t>
            </a:r>
            <a:r>
              <a:rPr lang="en-GB" dirty="0" err="1"/>
              <a:t>dugotrajno</a:t>
            </a:r>
            <a:r>
              <a:rPr lang="en-GB" dirty="0"/>
              <a:t> </a:t>
            </a:r>
            <a:r>
              <a:rPr lang="en-GB" dirty="0" err="1"/>
              <a:t>uzimanje</a:t>
            </a:r>
            <a:r>
              <a:rPr lang="en-GB" dirty="0"/>
              <a:t> </a:t>
            </a:r>
            <a:r>
              <a:rPr lang="en-GB" dirty="0" err="1"/>
              <a:t>može</a:t>
            </a:r>
            <a:r>
              <a:rPr lang="en-GB" dirty="0"/>
              <a:t> se </a:t>
            </a:r>
            <a:r>
              <a:rPr lang="en-GB" dirty="0" err="1"/>
              <a:t>razviti</a:t>
            </a:r>
            <a:r>
              <a:rPr lang="en-GB" dirty="0"/>
              <a:t> </a:t>
            </a:r>
            <a:r>
              <a:rPr lang="en-GB" dirty="0" err="1"/>
              <a:t>psihološka</a:t>
            </a:r>
            <a:r>
              <a:rPr lang="en-GB" dirty="0"/>
              <a:t> </a:t>
            </a:r>
            <a:r>
              <a:rPr lang="en-GB" dirty="0" err="1"/>
              <a:t>ovisnost</a:t>
            </a:r>
            <a:r>
              <a:rPr lang="en-GB" dirty="0"/>
              <a:t>, no </a:t>
            </a:r>
            <a:r>
              <a:rPr lang="en-GB" dirty="0" err="1"/>
              <a:t>tragova</a:t>
            </a:r>
            <a:r>
              <a:rPr lang="en-GB" dirty="0"/>
              <a:t> </a:t>
            </a:r>
            <a:r>
              <a:rPr lang="en-GB" dirty="0" err="1"/>
              <a:t>klinički</a:t>
            </a:r>
            <a:r>
              <a:rPr lang="en-GB" dirty="0"/>
              <a:t> </a:t>
            </a:r>
            <a:r>
              <a:rPr lang="en-GB" dirty="0" err="1"/>
              <a:t>očite</a:t>
            </a:r>
            <a:r>
              <a:rPr lang="en-GB" dirty="0"/>
              <a:t> </a:t>
            </a:r>
            <a:r>
              <a:rPr lang="en-GB" dirty="0" err="1"/>
              <a:t>tjelesne</a:t>
            </a:r>
            <a:r>
              <a:rPr lang="en-GB" dirty="0"/>
              <a:t> </a:t>
            </a:r>
            <a:r>
              <a:rPr lang="en-GB" dirty="0" err="1" smtClean="0"/>
              <a:t>ovisnosti</a:t>
            </a:r>
            <a:r>
              <a:rPr lang="en-GB" dirty="0" smtClean="0"/>
              <a:t> </a:t>
            </a:r>
            <a:r>
              <a:rPr lang="en-GB" dirty="0" err="1"/>
              <a:t>ima</a:t>
            </a:r>
            <a:r>
              <a:rPr lang="en-GB" dirty="0"/>
              <a:t> </a:t>
            </a:r>
            <a:r>
              <a:rPr lang="en-GB" dirty="0" err="1"/>
              <a:t>malo</a:t>
            </a:r>
            <a:r>
              <a:rPr lang="en-GB" dirty="0" smtClean="0"/>
              <a:t>.</a:t>
            </a:r>
            <a:endParaRPr lang="hr-HR" dirty="0" smtClean="0"/>
          </a:p>
          <a:p>
            <a:r>
              <a:rPr lang="en-GB" dirty="0" err="1"/>
              <a:t>Pušena</a:t>
            </a:r>
            <a:r>
              <a:rPr lang="en-GB" dirty="0"/>
              <a:t> marihuana </a:t>
            </a:r>
            <a:r>
              <a:rPr lang="en-GB" dirty="0" err="1"/>
              <a:t>izaziva</a:t>
            </a:r>
            <a:r>
              <a:rPr lang="en-GB" dirty="0"/>
              <a:t> </a:t>
            </a:r>
            <a:r>
              <a:rPr lang="en-GB" dirty="0" err="1"/>
              <a:t>sneno</a:t>
            </a:r>
            <a:r>
              <a:rPr lang="en-GB" dirty="0"/>
              <a:t> </a:t>
            </a:r>
            <a:r>
              <a:rPr lang="en-GB" dirty="0" err="1"/>
              <a:t>stanje</a:t>
            </a:r>
            <a:r>
              <a:rPr lang="en-GB" dirty="0"/>
              <a:t> </a:t>
            </a:r>
            <a:r>
              <a:rPr lang="en-GB" dirty="0" err="1"/>
              <a:t>svijesti</a:t>
            </a:r>
            <a:r>
              <a:rPr lang="en-GB" dirty="0"/>
              <a:t> u </a:t>
            </a:r>
            <a:r>
              <a:rPr lang="en-GB" dirty="0" err="1"/>
              <a:t>kojem</a:t>
            </a:r>
            <a:r>
              <a:rPr lang="en-GB" dirty="0"/>
              <a:t> se </a:t>
            </a:r>
            <a:r>
              <a:rPr lang="en-GB" dirty="0" err="1"/>
              <a:t>misli</a:t>
            </a:r>
            <a:r>
              <a:rPr lang="en-GB" dirty="0"/>
              <a:t> </a:t>
            </a:r>
            <a:r>
              <a:rPr lang="en-GB" dirty="0" err="1"/>
              <a:t>čine</a:t>
            </a:r>
            <a:r>
              <a:rPr lang="en-GB" dirty="0"/>
              <a:t> </a:t>
            </a:r>
            <a:r>
              <a:rPr lang="en-GB" dirty="0" err="1"/>
              <a:t>nepovezanima</a:t>
            </a:r>
            <a:r>
              <a:rPr lang="en-GB" dirty="0"/>
              <a:t>, </a:t>
            </a:r>
            <a:r>
              <a:rPr lang="en-GB" dirty="0" err="1"/>
              <a:t>neočekivanima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slobodnima</a:t>
            </a:r>
            <a:r>
              <a:rPr lang="en-GB" dirty="0"/>
              <a:t>. </a:t>
            </a:r>
            <a:endParaRPr lang="hr-HR" dirty="0" smtClean="0"/>
          </a:p>
          <a:p>
            <a:r>
              <a:rPr lang="en-GB" dirty="0" err="1" smtClean="0"/>
              <a:t>Percepcije</a:t>
            </a:r>
            <a:r>
              <a:rPr lang="en-GB" dirty="0" smtClean="0"/>
              <a:t> </a:t>
            </a:r>
            <a:r>
              <a:rPr lang="en-GB" dirty="0" err="1"/>
              <a:t>vremena</a:t>
            </a:r>
            <a:r>
              <a:rPr lang="en-GB" dirty="0"/>
              <a:t>, </a:t>
            </a:r>
            <a:r>
              <a:rPr lang="en-GB" dirty="0" err="1"/>
              <a:t>boje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prostora</a:t>
            </a:r>
            <a:r>
              <a:rPr lang="en-GB" dirty="0"/>
              <a:t> </a:t>
            </a:r>
            <a:r>
              <a:rPr lang="en-GB" dirty="0" err="1"/>
              <a:t>mogu</a:t>
            </a:r>
            <a:r>
              <a:rPr lang="en-GB" dirty="0"/>
              <a:t> se </a:t>
            </a:r>
            <a:r>
              <a:rPr lang="en-GB" dirty="0" err="1"/>
              <a:t>promijeniti</a:t>
            </a:r>
            <a:r>
              <a:rPr lang="en-GB" dirty="0"/>
              <a:t>.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066" y="3023285"/>
            <a:ext cx="5489963" cy="3541911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7858" y="116681"/>
            <a:ext cx="3777050" cy="24123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886" y="116681"/>
            <a:ext cx="2857972" cy="274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027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Tabletomanija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b="1" i="1" dirty="0" smtClean="0"/>
              <a:t>Tabletomanija</a:t>
            </a:r>
            <a:r>
              <a:rPr lang="hr-HR" dirty="0" smtClean="0"/>
              <a:t> je ovisnost o tabletama , kao na primjer aspirin, linex , andol i dr.</a:t>
            </a:r>
          </a:p>
          <a:p>
            <a:r>
              <a:rPr lang="hr-HR" dirty="0" smtClean="0"/>
              <a:t>Tabletomanije nije štetna tijelu dok se ljekovi uzimaju u razumnim količinama.</a:t>
            </a:r>
          </a:p>
          <a:p>
            <a:r>
              <a:rPr lang="hr-HR" dirty="0" smtClean="0"/>
              <a:t>Uzimanje veče količine može uzrokovati smrt.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 smtClean="0"/>
              <a:t>Postoje tabletomaničari koji su ovisni samo jer moraju piti stalno ljekove iako bi mogli prestati bilo kad.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682" y="2705334"/>
            <a:ext cx="4168804" cy="40769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80" y="4138494"/>
            <a:ext cx="4415465" cy="258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640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Alkoholizam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5262076"/>
          </a:xfrm>
        </p:spPr>
        <p:txBody>
          <a:bodyPr>
            <a:normAutofit/>
          </a:bodyPr>
          <a:lstStyle/>
          <a:p>
            <a:r>
              <a:rPr lang="hr-HR" b="1" i="1" dirty="0" smtClean="0"/>
              <a:t>Alkoholizam</a:t>
            </a:r>
            <a:r>
              <a:rPr lang="hr-HR" dirty="0" smtClean="0"/>
              <a:t> je kronična ovisnost o alkoholu.</a:t>
            </a:r>
          </a:p>
          <a:p>
            <a:r>
              <a:rPr lang="en-GB" dirty="0" err="1"/>
              <a:t>Manifestira</a:t>
            </a:r>
            <a:r>
              <a:rPr lang="en-GB" dirty="0"/>
              <a:t> se </a:t>
            </a:r>
            <a:r>
              <a:rPr lang="en-GB" dirty="0" err="1"/>
              <a:t>kroz</a:t>
            </a:r>
            <a:r>
              <a:rPr lang="en-GB" dirty="0"/>
              <a:t> </a:t>
            </a:r>
            <a:r>
              <a:rPr lang="en-GB" dirty="0" err="1"/>
              <a:t>snažnu</a:t>
            </a:r>
            <a:r>
              <a:rPr lang="en-GB" dirty="0"/>
              <a:t> </a:t>
            </a:r>
            <a:r>
              <a:rPr lang="en-GB" dirty="0" err="1"/>
              <a:t>želju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pićem</a:t>
            </a:r>
            <a:r>
              <a:rPr lang="en-GB" dirty="0"/>
              <a:t>, </a:t>
            </a:r>
            <a:r>
              <a:rPr lang="en-GB" dirty="0" err="1"/>
              <a:t>gubitkom</a:t>
            </a:r>
            <a:r>
              <a:rPr lang="en-GB" dirty="0"/>
              <a:t> </a:t>
            </a:r>
            <a:r>
              <a:rPr lang="en-GB" dirty="0" err="1"/>
              <a:t>kontrole</a:t>
            </a:r>
            <a:r>
              <a:rPr lang="en-GB" dirty="0"/>
              <a:t> </a:t>
            </a:r>
            <a:r>
              <a:rPr lang="en-GB" dirty="0" err="1"/>
              <a:t>prilikom</a:t>
            </a:r>
            <a:r>
              <a:rPr lang="en-GB" dirty="0"/>
              <a:t> </a:t>
            </a:r>
            <a:r>
              <a:rPr lang="en-GB" dirty="0" err="1"/>
              <a:t>pića</a:t>
            </a:r>
            <a:r>
              <a:rPr lang="en-GB" dirty="0"/>
              <a:t>, </a:t>
            </a:r>
            <a:r>
              <a:rPr lang="en-GB" dirty="0" err="1"/>
              <a:t>simptomima</a:t>
            </a:r>
            <a:r>
              <a:rPr lang="en-GB" dirty="0"/>
              <a:t> </a:t>
            </a:r>
            <a:r>
              <a:rPr lang="en-GB" dirty="0" err="1"/>
              <a:t>fizičkog</a:t>
            </a:r>
            <a:r>
              <a:rPr lang="en-GB" dirty="0"/>
              <a:t> </a:t>
            </a:r>
            <a:r>
              <a:rPr lang="en-GB" dirty="0" err="1"/>
              <a:t>odvikavanja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povećanom</a:t>
            </a:r>
            <a:r>
              <a:rPr lang="en-GB" dirty="0"/>
              <a:t> </a:t>
            </a:r>
            <a:r>
              <a:rPr lang="en-GB" dirty="0" err="1"/>
              <a:t>tolerancijom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 </a:t>
            </a:r>
            <a:r>
              <a:rPr lang="en-GB" dirty="0" err="1"/>
              <a:t>alkohol</a:t>
            </a:r>
            <a:r>
              <a:rPr lang="en-GB" dirty="0"/>
              <a:t>. </a:t>
            </a:r>
            <a:endParaRPr lang="hr-HR" dirty="0" smtClean="0"/>
          </a:p>
          <a:p>
            <a:r>
              <a:rPr lang="en-GB" dirty="0" err="1" smtClean="0"/>
              <a:t>Ovisnost</a:t>
            </a:r>
            <a:r>
              <a:rPr lang="en-GB" dirty="0" smtClean="0"/>
              <a:t> </a:t>
            </a:r>
            <a:r>
              <a:rPr lang="en-GB" dirty="0"/>
              <a:t>o </a:t>
            </a:r>
            <a:r>
              <a:rPr lang="en-GB" dirty="0" err="1"/>
              <a:t>alkoholu</a:t>
            </a:r>
            <a:r>
              <a:rPr lang="en-GB" dirty="0"/>
              <a:t> je </a:t>
            </a:r>
            <a:r>
              <a:rPr lang="en-GB" dirty="0" err="1"/>
              <a:t>težak</a:t>
            </a:r>
            <a:r>
              <a:rPr lang="en-GB" dirty="0"/>
              <a:t> </a:t>
            </a:r>
            <a:r>
              <a:rPr lang="en-GB" dirty="0" err="1"/>
              <a:t>psihički</a:t>
            </a:r>
            <a:r>
              <a:rPr lang="en-GB" dirty="0"/>
              <a:t> </a:t>
            </a:r>
            <a:r>
              <a:rPr lang="en-GB" dirty="0" err="1"/>
              <a:t>poremećaj</a:t>
            </a:r>
            <a:r>
              <a:rPr lang="en-GB" dirty="0"/>
              <a:t>, </a:t>
            </a:r>
            <a:r>
              <a:rPr lang="en-GB" dirty="0" err="1"/>
              <a:t>jer</a:t>
            </a:r>
            <a:r>
              <a:rPr lang="en-GB" dirty="0"/>
              <a:t> </a:t>
            </a:r>
            <a:r>
              <a:rPr lang="en-GB" dirty="0" err="1"/>
              <a:t>dolazi</a:t>
            </a:r>
            <a:r>
              <a:rPr lang="en-GB" dirty="0"/>
              <a:t> do </a:t>
            </a:r>
            <a:r>
              <a:rPr lang="en-GB" dirty="0" err="1"/>
              <a:t>patološkog</a:t>
            </a:r>
            <a:r>
              <a:rPr lang="en-GB" dirty="0"/>
              <a:t> </a:t>
            </a:r>
            <a:r>
              <a:rPr lang="en-GB" dirty="0" err="1"/>
              <a:t>procesa</a:t>
            </a:r>
            <a:r>
              <a:rPr lang="en-GB" dirty="0"/>
              <a:t>, </a:t>
            </a:r>
            <a:r>
              <a:rPr lang="en-GB" dirty="0" err="1"/>
              <a:t>koji</a:t>
            </a:r>
            <a:r>
              <a:rPr lang="en-GB" dirty="0"/>
              <a:t> </a:t>
            </a:r>
            <a:r>
              <a:rPr lang="en-GB" dirty="0" err="1"/>
              <a:t>mijenja</a:t>
            </a:r>
            <a:r>
              <a:rPr lang="en-GB" dirty="0"/>
              <a:t> </a:t>
            </a:r>
            <a:r>
              <a:rPr lang="en-GB" dirty="0" err="1"/>
              <a:t>način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koji</a:t>
            </a:r>
            <a:r>
              <a:rPr lang="en-GB" dirty="0"/>
              <a:t> </a:t>
            </a:r>
            <a:r>
              <a:rPr lang="en-GB" dirty="0" err="1"/>
              <a:t>mozakfunkcionira</a:t>
            </a:r>
            <a:r>
              <a:rPr lang="en-GB" dirty="0" smtClean="0"/>
              <a:t>.</a:t>
            </a:r>
            <a:endParaRPr lang="hr-HR" dirty="0" smtClean="0"/>
          </a:p>
          <a:p>
            <a:r>
              <a:rPr lang="pl-PL" dirty="0" smtClean="0"/>
              <a:t> Brojne </a:t>
            </a:r>
            <a:r>
              <a:rPr lang="pl-PL" dirty="0"/>
              <a:t>su i posredne posljedice alkoholizma u obliku prometnih i nesreća na radu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039" y="80959"/>
            <a:ext cx="4929188" cy="3020247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039" y="3242490"/>
            <a:ext cx="4929188" cy="3384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944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Ovisnost o igrama na sreću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55" y="99412"/>
            <a:ext cx="5684923" cy="30654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1" y="2209799"/>
            <a:ext cx="4950469" cy="3784601"/>
          </a:xfrm>
        </p:spPr>
        <p:txBody>
          <a:bodyPr/>
          <a:lstStyle/>
          <a:p>
            <a:r>
              <a:rPr lang="en-GB" b="1" i="1" dirty="0" err="1"/>
              <a:t>Ovisnost</a:t>
            </a:r>
            <a:r>
              <a:rPr lang="en-GB" dirty="0"/>
              <a:t> o </a:t>
            </a:r>
            <a:r>
              <a:rPr lang="en-GB" dirty="0" err="1"/>
              <a:t>igrama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sreću</a:t>
            </a:r>
            <a:r>
              <a:rPr lang="en-GB" dirty="0"/>
              <a:t>, </a:t>
            </a:r>
            <a:r>
              <a:rPr lang="en-GB" dirty="0" err="1"/>
              <a:t>ovisnost</a:t>
            </a:r>
            <a:r>
              <a:rPr lang="en-GB" dirty="0"/>
              <a:t> o </a:t>
            </a:r>
            <a:r>
              <a:rPr lang="en-GB" dirty="0" err="1"/>
              <a:t>kockanju</a:t>
            </a:r>
            <a:r>
              <a:rPr lang="en-GB" dirty="0"/>
              <a:t>, </a:t>
            </a:r>
            <a:r>
              <a:rPr lang="en-GB" dirty="0" err="1"/>
              <a:t>patološko</a:t>
            </a:r>
            <a:r>
              <a:rPr lang="en-GB" dirty="0"/>
              <a:t> </a:t>
            </a:r>
            <a:r>
              <a:rPr lang="en-GB" dirty="0" err="1"/>
              <a:t>kockanje</a:t>
            </a:r>
            <a:r>
              <a:rPr lang="en-GB" dirty="0"/>
              <a:t> </a:t>
            </a:r>
            <a:r>
              <a:rPr lang="en-GB" dirty="0" err="1"/>
              <a:t>ili</a:t>
            </a:r>
            <a:r>
              <a:rPr lang="en-GB" dirty="0"/>
              <a:t> </a:t>
            </a:r>
            <a:r>
              <a:rPr lang="en-GB" dirty="0" err="1" smtClean="0"/>
              <a:t>ludopatija</a:t>
            </a:r>
            <a:r>
              <a:rPr lang="hr-HR" dirty="0" smtClean="0"/>
              <a:t>.</a:t>
            </a:r>
          </a:p>
          <a:p>
            <a:r>
              <a:rPr lang="en-GB" dirty="0" err="1"/>
              <a:t>Često</a:t>
            </a:r>
            <a:r>
              <a:rPr lang="en-GB" dirty="0"/>
              <a:t> </a:t>
            </a:r>
            <a:r>
              <a:rPr lang="en-GB" dirty="0" err="1"/>
              <a:t>sudjelovanje</a:t>
            </a:r>
            <a:r>
              <a:rPr lang="en-GB" dirty="0"/>
              <a:t> u </a:t>
            </a:r>
            <a:r>
              <a:rPr lang="en-GB" dirty="0" err="1"/>
              <a:t>igrama</a:t>
            </a:r>
            <a:r>
              <a:rPr lang="en-GB" dirty="0"/>
              <a:t>, </a:t>
            </a:r>
            <a:r>
              <a:rPr lang="en-GB" dirty="0" err="1"/>
              <a:t>uz</a:t>
            </a:r>
            <a:r>
              <a:rPr lang="en-GB" dirty="0"/>
              <a:t> </a:t>
            </a:r>
            <a:r>
              <a:rPr lang="en-GB" dirty="0" err="1"/>
              <a:t>izraženo</a:t>
            </a:r>
            <a:r>
              <a:rPr lang="en-GB" dirty="0"/>
              <a:t> </a:t>
            </a:r>
            <a:r>
              <a:rPr lang="en-GB" dirty="0" err="1"/>
              <a:t>mentalno</a:t>
            </a:r>
            <a:r>
              <a:rPr lang="en-GB" dirty="0"/>
              <a:t> </a:t>
            </a:r>
            <a:r>
              <a:rPr lang="en-GB" dirty="0" err="1"/>
              <a:t>bavljenje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razmišljanje</a:t>
            </a:r>
            <a:r>
              <a:rPr lang="en-GB" dirty="0"/>
              <a:t> </a:t>
            </a:r>
            <a:r>
              <a:rPr lang="en-GB" dirty="0" err="1"/>
              <a:t>glede</a:t>
            </a:r>
            <a:r>
              <a:rPr lang="en-GB" dirty="0"/>
              <a:t> </a:t>
            </a:r>
            <a:r>
              <a:rPr lang="en-GB" dirty="0" err="1"/>
              <a:t>pronalaska</a:t>
            </a:r>
            <a:r>
              <a:rPr lang="en-GB" dirty="0"/>
              <a:t> "</a:t>
            </a:r>
            <a:r>
              <a:rPr lang="en-GB" dirty="0" err="1"/>
              <a:t>uspješne</a:t>
            </a:r>
            <a:r>
              <a:rPr lang="en-GB" dirty="0"/>
              <a:t> </a:t>
            </a:r>
            <a:r>
              <a:rPr lang="en-GB" dirty="0" err="1"/>
              <a:t>tehnike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načina</a:t>
            </a:r>
            <a:r>
              <a:rPr lang="en-GB" dirty="0"/>
              <a:t> </a:t>
            </a:r>
            <a:r>
              <a:rPr lang="en-GB" dirty="0" err="1"/>
              <a:t>prikupljanja</a:t>
            </a:r>
            <a:r>
              <a:rPr lang="en-GB" dirty="0"/>
              <a:t> </a:t>
            </a:r>
            <a:r>
              <a:rPr lang="en-GB" dirty="0" err="1"/>
              <a:t>novca</a:t>
            </a:r>
            <a:r>
              <a:rPr lang="en-GB" dirty="0"/>
              <a:t> –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početni</a:t>
            </a:r>
            <a:r>
              <a:rPr lang="en-GB" dirty="0"/>
              <a:t> </a:t>
            </a:r>
            <a:r>
              <a:rPr lang="en-GB" dirty="0" err="1"/>
              <a:t>kapital</a:t>
            </a:r>
            <a:r>
              <a:rPr lang="en-GB" dirty="0" smtClean="0"/>
              <a:t>".</a:t>
            </a:r>
            <a:endParaRPr lang="hr-HR" dirty="0" smtClean="0"/>
          </a:p>
          <a:p>
            <a:r>
              <a:rPr lang="en-GB" dirty="0" err="1"/>
              <a:t>Ovisnici</a:t>
            </a:r>
            <a:r>
              <a:rPr lang="en-GB" dirty="0"/>
              <a:t> o </a:t>
            </a:r>
            <a:r>
              <a:rPr lang="en-GB" dirty="0" err="1"/>
              <a:t>kockanju</a:t>
            </a:r>
            <a:r>
              <a:rPr lang="en-GB" dirty="0"/>
              <a:t> </a:t>
            </a:r>
            <a:r>
              <a:rPr lang="en-GB" dirty="0" err="1"/>
              <a:t>često</a:t>
            </a:r>
            <a:r>
              <a:rPr lang="en-GB" dirty="0"/>
              <a:t> se </a:t>
            </a:r>
            <a:r>
              <a:rPr lang="en-GB" dirty="0" err="1"/>
              <a:t>bave</a:t>
            </a:r>
            <a:r>
              <a:rPr lang="en-GB" dirty="0"/>
              <a:t> </a:t>
            </a:r>
            <a:r>
              <a:rPr lang="en-GB" dirty="0" err="1"/>
              <a:t>pronalaženjem</a:t>
            </a:r>
            <a:r>
              <a:rPr lang="en-GB" dirty="0"/>
              <a:t> "</a:t>
            </a:r>
            <a:r>
              <a:rPr lang="en-GB" dirty="0" err="1"/>
              <a:t>poboljšanih</a:t>
            </a:r>
            <a:r>
              <a:rPr lang="en-GB" dirty="0"/>
              <a:t>" </a:t>
            </a:r>
            <a:r>
              <a:rPr lang="en-GB" dirty="0" err="1"/>
              <a:t>tehnika</a:t>
            </a:r>
            <a:r>
              <a:rPr lang="en-GB" dirty="0"/>
              <a:t> </a:t>
            </a:r>
            <a:r>
              <a:rPr lang="en-GB" dirty="0" err="1"/>
              <a:t>kockanja</a:t>
            </a:r>
            <a:r>
              <a:rPr lang="en-GB" dirty="0"/>
              <a:t>,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pokušaju</a:t>
            </a:r>
            <a:r>
              <a:rPr lang="en-GB" dirty="0"/>
              <a:t> </a:t>
            </a:r>
            <a:r>
              <a:rPr lang="en-GB" dirty="0" err="1"/>
              <a:t>pribaviti</a:t>
            </a:r>
            <a:r>
              <a:rPr lang="en-GB" dirty="0"/>
              <a:t> </a:t>
            </a:r>
            <a:r>
              <a:rPr lang="en-GB" dirty="0" err="1"/>
              <a:t>novaca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igre</a:t>
            </a:r>
            <a:r>
              <a:rPr lang="en-GB" dirty="0"/>
              <a:t> </a:t>
            </a:r>
            <a:r>
              <a:rPr lang="en-GB" dirty="0" err="1"/>
              <a:t>pomoću</a:t>
            </a:r>
            <a:r>
              <a:rPr lang="en-GB" dirty="0"/>
              <a:t> </a:t>
            </a:r>
            <a:r>
              <a:rPr lang="en-GB" dirty="0" err="1"/>
              <a:t>krađe</a:t>
            </a:r>
            <a:r>
              <a:rPr lang="en-GB" dirty="0"/>
              <a:t>, </a:t>
            </a:r>
            <a:r>
              <a:rPr lang="en-GB" dirty="0" err="1"/>
              <a:t>prekomjernim</a:t>
            </a:r>
            <a:r>
              <a:rPr lang="en-GB" dirty="0"/>
              <a:t> </a:t>
            </a:r>
            <a:r>
              <a:rPr lang="en-GB" dirty="0" err="1"/>
              <a:t>zaduživanjem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 </a:t>
            </a:r>
            <a:r>
              <a:rPr lang="en-GB" dirty="0" err="1"/>
              <a:t>prijevarama</a:t>
            </a:r>
            <a:r>
              <a:rPr lang="en-GB" dirty="0"/>
              <a:t>.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55" y="3278186"/>
            <a:ext cx="5684923" cy="3379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518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Ovisnost o internetu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11" y="609600"/>
            <a:ext cx="5055845" cy="232344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185085"/>
            <a:ext cx="3657600" cy="3809315"/>
          </a:xfrm>
        </p:spPr>
        <p:txBody>
          <a:bodyPr>
            <a:normAutofit fontScale="92500"/>
          </a:bodyPr>
          <a:lstStyle/>
          <a:p>
            <a:r>
              <a:rPr lang="en-GB" b="1" i="1" dirty="0" err="1"/>
              <a:t>Ovisnost</a:t>
            </a:r>
            <a:r>
              <a:rPr lang="en-GB" b="1" i="1" dirty="0"/>
              <a:t> o </a:t>
            </a:r>
            <a:r>
              <a:rPr lang="en-GB" b="1" i="1" dirty="0" err="1"/>
              <a:t>internetu</a:t>
            </a:r>
            <a:r>
              <a:rPr lang="en-GB" dirty="0"/>
              <a:t> je </a:t>
            </a:r>
            <a:r>
              <a:rPr lang="en-GB" dirty="0" err="1"/>
              <a:t>jedan</a:t>
            </a:r>
            <a:r>
              <a:rPr lang="en-GB" dirty="0"/>
              <a:t> </a:t>
            </a:r>
            <a:r>
              <a:rPr lang="en-GB" dirty="0" err="1"/>
              <a:t>oblik</a:t>
            </a:r>
            <a:r>
              <a:rPr lang="en-GB" dirty="0"/>
              <a:t> </a:t>
            </a:r>
            <a:r>
              <a:rPr lang="en-GB" dirty="0" err="1"/>
              <a:t>ovisnosti</a:t>
            </a:r>
            <a:r>
              <a:rPr lang="en-GB" dirty="0"/>
              <a:t> o </a:t>
            </a:r>
            <a:r>
              <a:rPr lang="en-GB" dirty="0" err="1"/>
              <a:t>računalima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označava</a:t>
            </a:r>
            <a:r>
              <a:rPr lang="en-GB" dirty="0"/>
              <a:t> </a:t>
            </a:r>
            <a:r>
              <a:rPr lang="en-GB" dirty="0" err="1"/>
              <a:t>fenomen</a:t>
            </a:r>
            <a:r>
              <a:rPr lang="en-GB" dirty="0"/>
              <a:t> </a:t>
            </a:r>
            <a:r>
              <a:rPr lang="en-GB" dirty="0" err="1"/>
              <a:t>pretjeranog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ekstremnog</a:t>
            </a:r>
            <a:r>
              <a:rPr lang="en-GB" dirty="0"/>
              <a:t> </a:t>
            </a:r>
            <a:r>
              <a:rPr lang="en-GB" dirty="0" err="1"/>
              <a:t>korištenja</a:t>
            </a:r>
            <a:r>
              <a:rPr lang="en-GB" dirty="0"/>
              <a:t> </a:t>
            </a:r>
            <a:r>
              <a:rPr lang="en-GB" dirty="0" err="1"/>
              <a:t>interneta</a:t>
            </a:r>
            <a:r>
              <a:rPr lang="en-GB" dirty="0"/>
              <a:t> u </a:t>
            </a:r>
            <a:r>
              <a:rPr lang="en-GB" dirty="0" err="1"/>
              <a:t>tolikoj</a:t>
            </a:r>
            <a:r>
              <a:rPr lang="en-GB" dirty="0"/>
              <a:t> </a:t>
            </a:r>
            <a:r>
              <a:rPr lang="en-GB" dirty="0" err="1"/>
              <a:t>mjeri</a:t>
            </a:r>
            <a:r>
              <a:rPr lang="en-GB" dirty="0"/>
              <a:t> da </a:t>
            </a:r>
            <a:r>
              <a:rPr lang="en-GB" dirty="0" err="1"/>
              <a:t>donosi</a:t>
            </a:r>
            <a:r>
              <a:rPr lang="en-GB" dirty="0"/>
              <a:t> </a:t>
            </a:r>
            <a:r>
              <a:rPr lang="en-GB" dirty="0" err="1"/>
              <a:t>opasnost</a:t>
            </a:r>
            <a:r>
              <a:rPr lang="en-GB" dirty="0"/>
              <a:t> </a:t>
            </a:r>
            <a:r>
              <a:rPr lang="en-GB" dirty="0" err="1"/>
              <a:t>po</a:t>
            </a:r>
            <a:r>
              <a:rPr lang="en-GB" dirty="0"/>
              <a:t> </a:t>
            </a:r>
            <a:r>
              <a:rPr lang="en-GB" dirty="0" err="1"/>
              <a:t>zdravlje</a:t>
            </a:r>
            <a:r>
              <a:rPr lang="en-GB" dirty="0" smtClean="0"/>
              <a:t>.</a:t>
            </a:r>
            <a:endParaRPr lang="hr-HR" dirty="0" smtClean="0"/>
          </a:p>
          <a:p>
            <a:r>
              <a:rPr lang="en-GB" dirty="0"/>
              <a:t>Ta </a:t>
            </a:r>
            <a:r>
              <a:rPr lang="en-GB" dirty="0" err="1"/>
              <a:t>ovisnost</a:t>
            </a:r>
            <a:r>
              <a:rPr lang="en-GB" dirty="0"/>
              <a:t> </a:t>
            </a:r>
            <a:r>
              <a:rPr lang="en-GB" dirty="0" err="1"/>
              <a:t>još</a:t>
            </a:r>
            <a:r>
              <a:rPr lang="en-GB" dirty="0"/>
              <a:t> </a:t>
            </a:r>
            <a:r>
              <a:rPr lang="en-GB" dirty="0" err="1"/>
              <a:t>nije</a:t>
            </a:r>
            <a:r>
              <a:rPr lang="en-GB" dirty="0"/>
              <a:t> </a:t>
            </a:r>
            <a:r>
              <a:rPr lang="en-GB" dirty="0" err="1"/>
              <a:t>uvrštena</a:t>
            </a:r>
            <a:r>
              <a:rPr lang="en-GB" dirty="0"/>
              <a:t> u </a:t>
            </a:r>
            <a:r>
              <a:rPr lang="en-GB" dirty="0" err="1"/>
              <a:t>službenu</a:t>
            </a:r>
            <a:r>
              <a:rPr lang="en-GB" dirty="0"/>
              <a:t> </a:t>
            </a:r>
            <a:r>
              <a:rPr lang="en-GB" dirty="0" err="1"/>
              <a:t>psihijatrijsku</a:t>
            </a:r>
            <a:r>
              <a:rPr lang="en-GB" dirty="0"/>
              <a:t> </a:t>
            </a:r>
            <a:r>
              <a:rPr lang="en-GB" dirty="0" err="1"/>
              <a:t>klasifikaciju</a:t>
            </a:r>
            <a:r>
              <a:rPr lang="en-GB" dirty="0" smtClean="0"/>
              <a:t>.</a:t>
            </a:r>
            <a:endParaRPr lang="hr-HR" dirty="0" smtClean="0"/>
          </a:p>
          <a:p>
            <a:r>
              <a:rPr lang="en-GB" dirty="0" err="1"/>
              <a:t>Problematika</a:t>
            </a:r>
            <a:r>
              <a:rPr lang="en-GB" dirty="0"/>
              <a:t> </a:t>
            </a:r>
            <a:r>
              <a:rPr lang="en-GB" dirty="0" err="1"/>
              <a:t>terapije</a:t>
            </a:r>
            <a:r>
              <a:rPr lang="en-GB" dirty="0"/>
              <a:t> </a:t>
            </a:r>
            <a:r>
              <a:rPr lang="en-GB" dirty="0" err="1"/>
              <a:t>protiv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vrste</a:t>
            </a:r>
            <a:r>
              <a:rPr lang="en-GB" dirty="0"/>
              <a:t> </a:t>
            </a:r>
            <a:r>
              <a:rPr lang="en-GB" dirty="0" err="1"/>
              <a:t>ovisnosti</a:t>
            </a:r>
            <a:r>
              <a:rPr lang="en-GB" dirty="0"/>
              <a:t> je u tome </a:t>
            </a:r>
            <a:r>
              <a:rPr lang="en-GB" dirty="0" err="1"/>
              <a:t>što</a:t>
            </a:r>
            <a:r>
              <a:rPr lang="en-GB" dirty="0"/>
              <a:t> </a:t>
            </a:r>
            <a:r>
              <a:rPr lang="en-GB" dirty="0" err="1"/>
              <a:t>kompletna</a:t>
            </a:r>
            <a:r>
              <a:rPr lang="en-GB" dirty="0"/>
              <a:t> </a:t>
            </a:r>
            <a:r>
              <a:rPr lang="en-GB" dirty="0" err="1"/>
              <a:t>apstinencija</a:t>
            </a:r>
            <a:r>
              <a:rPr lang="en-GB" dirty="0"/>
              <a:t> </a:t>
            </a:r>
            <a:r>
              <a:rPr lang="en-GB" dirty="0" err="1"/>
              <a:t>nije</a:t>
            </a:r>
            <a:r>
              <a:rPr lang="en-GB" dirty="0"/>
              <a:t> </a:t>
            </a:r>
            <a:r>
              <a:rPr lang="en-GB" dirty="0" err="1"/>
              <a:t>moguća</a:t>
            </a:r>
            <a:r>
              <a:rPr lang="en-GB" dirty="0"/>
              <a:t>. </a:t>
            </a:r>
            <a:r>
              <a:rPr lang="en-GB" dirty="0" err="1"/>
              <a:t>Računala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drugi</a:t>
            </a:r>
            <a:r>
              <a:rPr lang="en-GB" dirty="0"/>
              <a:t> </a:t>
            </a:r>
            <a:r>
              <a:rPr lang="en-GB" dirty="0" err="1"/>
              <a:t>elektronički</a:t>
            </a:r>
            <a:r>
              <a:rPr lang="en-GB" dirty="0"/>
              <a:t> </a:t>
            </a:r>
            <a:r>
              <a:rPr lang="en-GB" dirty="0" err="1"/>
              <a:t>mediji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predmeti</a:t>
            </a:r>
            <a:r>
              <a:rPr lang="en-GB" dirty="0"/>
              <a:t> </a:t>
            </a:r>
            <a:r>
              <a:rPr lang="en-GB" dirty="0" err="1"/>
              <a:t>svakodnevnog</a:t>
            </a:r>
            <a:r>
              <a:rPr lang="en-GB" dirty="0"/>
              <a:t> </a:t>
            </a:r>
            <a:r>
              <a:rPr lang="en-GB" dirty="0" err="1"/>
              <a:t>života</a:t>
            </a:r>
            <a:r>
              <a:rPr lang="en-GB" dirty="0"/>
              <a:t>. </a:t>
            </a:r>
            <a:r>
              <a:rPr lang="en-GB" dirty="0" err="1"/>
              <a:t>Stoga</a:t>
            </a:r>
            <a:r>
              <a:rPr lang="en-GB" dirty="0"/>
              <a:t> se u </a:t>
            </a:r>
            <a:r>
              <a:rPr lang="en-GB" dirty="0" err="1"/>
              <a:t>terapiji</a:t>
            </a:r>
            <a:r>
              <a:rPr lang="en-GB" dirty="0"/>
              <a:t> </a:t>
            </a:r>
            <a:r>
              <a:rPr lang="en-GB" dirty="0" err="1"/>
              <a:t>pokušava</a:t>
            </a:r>
            <a:r>
              <a:rPr lang="en-GB" dirty="0"/>
              <a:t> </a:t>
            </a:r>
            <a:r>
              <a:rPr lang="en-GB" dirty="0" err="1"/>
              <a:t>učiti</a:t>
            </a:r>
            <a:r>
              <a:rPr lang="en-GB" dirty="0"/>
              <a:t> </a:t>
            </a:r>
            <a:r>
              <a:rPr lang="en-GB" dirty="0" err="1"/>
              <a:t>savjesno</a:t>
            </a:r>
            <a:r>
              <a:rPr lang="en-GB" dirty="0"/>
              <a:t> </a:t>
            </a:r>
            <a:r>
              <a:rPr lang="en-GB" dirty="0" err="1"/>
              <a:t>korištenje</a:t>
            </a:r>
            <a:r>
              <a:rPr lang="en-GB" dirty="0"/>
              <a:t> </a:t>
            </a:r>
            <a:r>
              <a:rPr lang="en-GB" dirty="0" err="1"/>
              <a:t>medija</a:t>
            </a:r>
            <a:r>
              <a:rPr lang="en-GB" dirty="0"/>
              <a:t>.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917" y="3140460"/>
            <a:ext cx="4792234" cy="30824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249" y="0"/>
            <a:ext cx="2595006" cy="158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925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End</a:t>
            </a:r>
            <a:br>
              <a:rPr lang="hr-HR" dirty="0" smtClean="0"/>
            </a:br>
            <a:r>
              <a:rPr lang="hr-HR" sz="1800" dirty="0" smtClean="0"/>
              <a:t>by Gabriel Margeta 1.b</a:t>
            </a:r>
            <a:endParaRPr lang="en-GB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3744">
            <a:off x="4097808" y="1371215"/>
            <a:ext cx="4428353" cy="2936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2546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49</TotalTime>
  <Words>163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Slice</vt:lpstr>
      <vt:lpstr>ovisnost</vt:lpstr>
      <vt:lpstr>DUHAN</vt:lpstr>
      <vt:lpstr>PowerPoint Presentation</vt:lpstr>
      <vt:lpstr>PowerPoint Presentation</vt:lpstr>
      <vt:lpstr>PowerPoint Presentation</vt:lpstr>
      <vt:lpstr>Ovisnost o igrama na sreću</vt:lpstr>
      <vt:lpstr>Ovisnost o internetu</vt:lpstr>
      <vt:lpstr>The End by Gabriel Margeta 1.b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ovisnost</dc:title>
  <dc:creator>Ivan Margeta</dc:creator>
  <cp:lastModifiedBy>Ivan Margeta</cp:lastModifiedBy>
  <cp:revision>6</cp:revision>
  <dcterms:created xsi:type="dcterms:W3CDTF">2015-11-02T08:42:46Z</dcterms:created>
  <dcterms:modified xsi:type="dcterms:W3CDTF">2015-11-02T09:31:50Z</dcterms:modified>
</cp:coreProperties>
</file>