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2236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BC6C-F20B-4C3B-A39F-9E4EFA1A2E12}" type="datetimeFigureOut">
              <a:rPr lang="sr-Latn-CS" smtClean="0"/>
              <a:t>14.11.2015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BBB41-12F3-4908-BC8C-CF3643DD2B9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14366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r-HR" sz="1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Sveti Nikola</a:t>
            </a:r>
            <a:endParaRPr lang="hr-HR" sz="1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357982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latin typeface="BrowalliaUPC" pitchFamily="34" charset="-34"/>
                <a:cs typeface="BrowalliaUPC" pitchFamily="34" charset="-34"/>
              </a:rPr>
              <a:t>Sveti Nikola </a:t>
            </a:r>
            <a:r>
              <a:rPr lang="hr-HR" dirty="0" smtClean="0">
                <a:latin typeface="BrowalliaUPC" pitchFamily="34" charset="-34"/>
                <a:cs typeface="BrowalliaUPC" pitchFamily="34" charset="-34"/>
              </a:rPr>
              <a:t>(Patara,15.ožujka 270.-Mira,6.prosinca 343.),biskup,svetac,zaštitnik djece i pomoraca.</a:t>
            </a:r>
          </a:p>
          <a:p>
            <a:pPr>
              <a:buNone/>
            </a:pPr>
            <a:endParaRPr lang="hr-HR" b="1" dirty="0">
              <a:latin typeface="BrowalliaUPC" pitchFamily="34" charset="-34"/>
              <a:cs typeface="BrowalliaUPC" pitchFamily="34" charset="-34"/>
            </a:endParaRPr>
          </a:p>
        </p:txBody>
      </p:sp>
      <p:pic>
        <p:nvPicPr>
          <p:cNvPr id="4" name="Picture 3" descr="200px-Icon_03030_Svt._Nikolaj_s_zhitiem._Konec_XV_-_nachalo_XVI_v._Pols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285992"/>
            <a:ext cx="2639778" cy="35768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500306"/>
            <a:ext cx="2475864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14"/>
            <a:ext cx="8686800" cy="6786586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latin typeface="BrowalliaUPC" pitchFamily="34" charset="-34"/>
                <a:cs typeface="BrowalliaUPC" pitchFamily="34" charset="-34"/>
              </a:rPr>
              <a:t>ŽIVOTOPIS</a:t>
            </a:r>
          </a:p>
          <a:p>
            <a:pPr>
              <a:buNone/>
            </a:pPr>
            <a:r>
              <a:rPr lang="hr-HR" dirty="0" smtClean="0">
                <a:latin typeface="BrowalliaUPC" pitchFamily="34" charset="-34"/>
                <a:cs typeface="BrowalliaUPC" pitchFamily="34" charset="-34"/>
              </a:rPr>
              <a:t>Rođen je u gradu Patari u Maloj Aziji,u pokrajini Liciji u 3.stoljeću.Imao je bogate roditelje koji dulje vrijeme nisu mogli imati djece,pa su od Boga izmolili malog Nikolu koji je po stricu biskupu Miri,nažalost njegovi roditelji ubrzo umiru i Nikola ostaje sam.Postaje svećenik želeći širiti ljubav i dobrotu.Uskoro mu umire stric,biskup Mire,i svi misle da će ga Nikola naslijediti.No,on skroman i u strahu od te časti bježi u Palestinu gdje živi samačkim životom.Vraća se za nekoliko godina upravo kad umire biskup,nasljednik njegova strica.Ovaj puta nije mogao pobjeći te postaje biskup.Od tada noći provodi moleći,a dane pomažući nevoljnima i šireći vjeru.</a:t>
            </a:r>
          </a:p>
          <a:p>
            <a:pPr>
              <a:buNone/>
            </a:pPr>
            <a:endParaRPr lang="hr-HR" b="1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veti-nikol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500042"/>
            <a:ext cx="5214974" cy="581469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6357982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latin typeface="BrowalliaUPC" pitchFamily="34" charset="-34"/>
                <a:cs typeface="BrowalliaUPC" pitchFamily="34" charset="-34"/>
              </a:rPr>
              <a:t>Prema narodnom vjerovanju,činio je i čudesa.Poput Isusa smiruje uzbrkano more i zato je zaštinik mornara.Svojim blagoslovom ozdravlja dijete kojem je zapela riblja kost u grlu,te ga nazivamo i zaštitnikom djece.U svom životu uvijek se borio protiv nepravde i za ljubav prema bližnjemu u kojemu je prepoznavao Boga.Iscrpljen pokorom i poslovima umire 6.prosinca 327.godine te je pokopan u Miri,gdje se i danas nalazi sarkofag u koji je nekoć bilo položeno njegovo tijelo.Zbog turskih osvajanja tijelo mu je preneseno u talijanski grad Bari gdje se i danas nalaze njegove relikvije.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ikola_232828S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428604"/>
            <a:ext cx="5429288" cy="2714644"/>
          </a:xfrm>
        </p:spPr>
      </p:pic>
      <p:pic>
        <p:nvPicPr>
          <p:cNvPr id="5" name="Picture 4" descr="Sveti_Nikola_biskup_vjeronau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500438"/>
            <a:ext cx="2311400" cy="3187700"/>
          </a:xfrm>
          <a:prstGeom prst="rect">
            <a:avLst/>
          </a:prstGeom>
        </p:spPr>
      </p:pic>
      <p:pic>
        <p:nvPicPr>
          <p:cNvPr id="6" name="Picture 5" descr="Sveti-Nikola-pjesme-i-običaj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3857628"/>
            <a:ext cx="4659515" cy="2638432"/>
          </a:xfrm>
          <a:prstGeom prst="rect">
            <a:avLst/>
          </a:prstGeom>
        </p:spPr>
      </p:pic>
      <p:pic>
        <p:nvPicPr>
          <p:cNvPr id="7" name="Picture 6" descr="thum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428604"/>
            <a:ext cx="2419069" cy="30718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207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Sveti Nikola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Sveti Nikola</dc:title>
  <dc:creator>User</dc:creator>
  <cp:lastModifiedBy>User</cp:lastModifiedBy>
  <cp:revision>6</cp:revision>
  <dcterms:created xsi:type="dcterms:W3CDTF">2015-11-14T13:18:57Z</dcterms:created>
  <dcterms:modified xsi:type="dcterms:W3CDTF">2015-11-14T14:16:44Z</dcterms:modified>
</cp:coreProperties>
</file>