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3B754-60B5-45DF-842C-40CBC5FA8110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156D9-37CC-4468-B695-3FB1B135E49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56D9-37CC-4468-B695-3FB1B135E49C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24.3.2015.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Kurtušić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38" y="0"/>
            <a:ext cx="9159438" cy="6858000"/>
          </a:xfrm>
          <a:prstGeom prst="rect">
            <a:avLst/>
          </a:prstGeom>
          <a:noFill/>
        </p:spPr>
      </p:pic>
      <p:pic>
        <p:nvPicPr>
          <p:cNvPr id="1027" name="Picture 3" descr="C:\Users\Kurtušić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64"/>
            <a:ext cx="1692278" cy="1692278"/>
          </a:xfrm>
          <a:prstGeom prst="rect">
            <a:avLst/>
          </a:prstGeom>
          <a:noFill/>
        </p:spPr>
      </p:pic>
      <p:pic>
        <p:nvPicPr>
          <p:cNvPr id="1028" name="Picture 4" descr="C:\Users\Kurtušić\Desktop\65101-uskrs_ze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214554"/>
            <a:ext cx="2122472" cy="2122472"/>
          </a:xfrm>
          <a:prstGeom prst="rect">
            <a:avLst/>
          </a:prstGeom>
          <a:noFill/>
        </p:spPr>
      </p:pic>
      <p:sp>
        <p:nvSpPr>
          <p:cNvPr id="7" name="TekstniOkvir 6"/>
          <p:cNvSpPr txBox="1"/>
          <p:nvPr/>
        </p:nvSpPr>
        <p:spPr>
          <a:xfrm>
            <a:off x="1857356" y="1214422"/>
            <a:ext cx="4429156" cy="42473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hr-HR" b="1" dirty="0" smtClean="0"/>
              <a:t>JAJE : Hej, zeko – peko,</a:t>
            </a:r>
          </a:p>
          <a:p>
            <a:r>
              <a:rPr lang="hr-HR" b="1" dirty="0" smtClean="0"/>
              <a:t>oboji me jako lijepo.</a:t>
            </a:r>
          </a:p>
          <a:p>
            <a:r>
              <a:rPr lang="hr-HR" b="1" dirty="0" smtClean="0"/>
              <a:t>ZEKO : Hodu, boja će ti biti</a:t>
            </a:r>
          </a:p>
          <a:p>
            <a:r>
              <a:rPr lang="hr-HR" b="1" dirty="0" smtClean="0"/>
              <a:t>lijepa,</a:t>
            </a:r>
          </a:p>
          <a:p>
            <a:r>
              <a:rPr lang="hr-HR" b="1" dirty="0" smtClean="0"/>
              <a:t>bit ćeš divan poput</a:t>
            </a:r>
          </a:p>
          <a:p>
            <a:r>
              <a:rPr lang="hr-HR" b="1" dirty="0" smtClean="0"/>
              <a:t>paunova repa</a:t>
            </a:r>
          </a:p>
          <a:p>
            <a:r>
              <a:rPr lang="hr-HR" b="1" dirty="0" smtClean="0"/>
              <a:t>JAJE : Zeko, a koju</a:t>
            </a:r>
          </a:p>
          <a:p>
            <a:r>
              <a:rPr lang="hr-HR" b="1" dirty="0" smtClean="0"/>
              <a:t>ćeš mi dati boju?</a:t>
            </a:r>
          </a:p>
          <a:p>
            <a:r>
              <a:rPr lang="hr-HR" b="1" dirty="0" smtClean="0"/>
              <a:t>ZEKO : Imat ćeš sve boje</a:t>
            </a:r>
          </a:p>
          <a:p>
            <a:r>
              <a:rPr lang="hr-HR" b="1" dirty="0" smtClean="0"/>
              <a:t>cvijeća</a:t>
            </a:r>
          </a:p>
          <a:p>
            <a:r>
              <a:rPr lang="hr-HR" b="1" dirty="0" smtClean="0"/>
              <a:t>i sve boje šarenog</a:t>
            </a:r>
          </a:p>
          <a:p>
            <a:r>
              <a:rPr lang="hr-HR" b="1" dirty="0" smtClean="0"/>
              <a:t>proljeća.</a:t>
            </a:r>
          </a:p>
          <a:p>
            <a:r>
              <a:rPr lang="hr-HR" b="1" dirty="0" smtClean="0"/>
              <a:t>JAJE : Imaš vrlo dobar ukus,</a:t>
            </a:r>
          </a:p>
          <a:p>
            <a:r>
              <a:rPr lang="hr-HR" b="1" dirty="0" smtClean="0"/>
              <a:t>dobri zeko, sretan</a:t>
            </a:r>
          </a:p>
          <a:p>
            <a:r>
              <a:rPr lang="hr-HR" b="1" dirty="0" smtClean="0"/>
              <a:t>Uskrs! 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C:\Users\Kurtušić\Desktop\c93d4711afd1f0d13988ce8616ef5c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kstniOkvir 4"/>
          <p:cNvSpPr txBox="1"/>
          <p:nvPr/>
        </p:nvSpPr>
        <p:spPr>
          <a:xfrm>
            <a:off x="428596" y="642918"/>
            <a:ext cx="5799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USKRS</a:t>
            </a:r>
            <a:endParaRPr lang="hr-H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214290"/>
            <a:ext cx="7467600" cy="4525963"/>
          </a:xfrm>
        </p:spPr>
        <p:txBody>
          <a:bodyPr/>
          <a:lstStyle/>
          <a:p>
            <a:r>
              <a:rPr lang="hr-HR" dirty="0" smtClean="0"/>
              <a:t> Uskrs je najveći kršćanski blagdan</a:t>
            </a:r>
          </a:p>
          <a:p>
            <a:r>
              <a:rPr lang="hr-HR" dirty="0" smtClean="0"/>
              <a:t> Na taj dan slavimo uskrsnuće Isusa Krista </a:t>
            </a:r>
            <a:endParaRPr lang="hr-HR" dirty="0"/>
          </a:p>
        </p:txBody>
      </p:sp>
      <p:pic>
        <p:nvPicPr>
          <p:cNvPr id="3074" name="Picture 2" descr="C:\Users\Kurtušić\Desktop\isusovo uskrsnuce na neb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428736"/>
            <a:ext cx="3505200" cy="506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214290"/>
            <a:ext cx="7467600" cy="5214974"/>
          </a:xfrm>
        </p:spPr>
        <p:txBody>
          <a:bodyPr>
            <a:normAutofit/>
          </a:bodyPr>
          <a:lstStyle/>
          <a:p>
            <a:r>
              <a:rPr lang="hr-HR" sz="2200" dirty="0" smtClean="0"/>
              <a:t>Blagdana Uskrsa slavimo u proljeće,</a:t>
            </a:r>
          </a:p>
          <a:p>
            <a:pPr>
              <a:buNone/>
            </a:pPr>
            <a:r>
              <a:rPr lang="hr-HR" sz="2200" dirty="0" smtClean="0"/>
              <a:t>najčešće u mjesecu ožujku ili travnju</a:t>
            </a:r>
          </a:p>
          <a:p>
            <a:r>
              <a:rPr lang="hr-HR" sz="2200" dirty="0" smtClean="0"/>
              <a:t> Vrijeme pripremanja za blagdan Uskrsa</a:t>
            </a:r>
          </a:p>
          <a:p>
            <a:pPr>
              <a:buNone/>
            </a:pPr>
            <a:r>
              <a:rPr lang="hr-HR" sz="2200" dirty="0" smtClean="0"/>
              <a:t>zove se KORIZMA i traje 40 dana</a:t>
            </a:r>
          </a:p>
          <a:p>
            <a:r>
              <a:rPr lang="hr-HR" sz="2200" dirty="0" smtClean="0"/>
              <a:t>Tjedan prije Uskrsa zove se VELIKI</a:t>
            </a:r>
          </a:p>
          <a:p>
            <a:pPr>
              <a:buNone/>
            </a:pPr>
            <a:r>
              <a:rPr lang="hr-HR" sz="2200" dirty="0" smtClean="0"/>
              <a:t>TJEDAN</a:t>
            </a:r>
          </a:p>
          <a:p>
            <a:r>
              <a:rPr lang="hr-HR" sz="2200" dirty="0" smtClean="0"/>
              <a:t> Dan prije Uskrsa je VELIKA SUBOTA –</a:t>
            </a:r>
          </a:p>
          <a:p>
            <a:pPr>
              <a:buNone/>
            </a:pPr>
            <a:r>
              <a:rPr lang="hr-HR" sz="2200" dirty="0" smtClean="0"/>
              <a:t>tada se u Crkvu nosi jelo (jaja, šunka,</a:t>
            </a:r>
          </a:p>
          <a:p>
            <a:pPr>
              <a:buNone/>
            </a:pPr>
            <a:r>
              <a:rPr lang="hr-HR" sz="2200" dirty="0" smtClean="0"/>
              <a:t>luka, kruh) na uskrsni blagoslov hrane,</a:t>
            </a:r>
          </a:p>
          <a:p>
            <a:pPr>
              <a:buNone/>
            </a:pPr>
            <a:r>
              <a:rPr lang="hr-HR" sz="2200" dirty="0" smtClean="0"/>
              <a:t>koja se jede za doručak na Uskrs</a:t>
            </a:r>
            <a:endParaRPr lang="hr-HR" sz="2200" dirty="0"/>
          </a:p>
        </p:txBody>
      </p:sp>
      <p:pic>
        <p:nvPicPr>
          <p:cNvPr id="4098" name="Picture 2" descr="C:\Users\Kurtušić\Desktop\kosa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214818"/>
            <a:ext cx="3214710" cy="2428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214291"/>
            <a:ext cx="7467600" cy="2643206"/>
          </a:xfrm>
        </p:spPr>
        <p:txBody>
          <a:bodyPr/>
          <a:lstStyle/>
          <a:p>
            <a:r>
              <a:rPr lang="vi-VN" dirty="0" smtClean="0"/>
              <a:t>Simbol Uskrsa je jaje – PISANICA-</a:t>
            </a:r>
          </a:p>
          <a:p>
            <a:pPr>
              <a:buNone/>
            </a:pPr>
            <a:r>
              <a:rPr lang="vi-VN" dirty="0" smtClean="0"/>
              <a:t> koja označava rađanje novog života</a:t>
            </a:r>
          </a:p>
          <a:p>
            <a:r>
              <a:rPr lang="vi-VN" dirty="0" smtClean="0"/>
              <a:t>Uz jaja vežu se i pilići,</a:t>
            </a:r>
          </a:p>
          <a:p>
            <a:pPr>
              <a:buNone/>
            </a:pPr>
            <a:r>
              <a:rPr lang="vi-VN" dirty="0" smtClean="0"/>
              <a:t>kao nastavak novog života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5122" name="Picture 2" descr="C:\Users\Kurtušić\Desktop\pisanice_ukljucite_najmlade_u_izradu_pisanica_news_p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149" y="3143248"/>
            <a:ext cx="4323295" cy="2593977"/>
          </a:xfrm>
          <a:prstGeom prst="rect">
            <a:avLst/>
          </a:prstGeom>
          <a:noFill/>
        </p:spPr>
      </p:pic>
      <p:pic>
        <p:nvPicPr>
          <p:cNvPr id="5123" name="Picture 3" descr="C:\Users\Kurtušić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857496"/>
            <a:ext cx="3325336" cy="249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2910" y="357166"/>
            <a:ext cx="7467600" cy="4525963"/>
          </a:xfrm>
        </p:spPr>
        <p:txBody>
          <a:bodyPr>
            <a:normAutofit/>
          </a:bodyPr>
          <a:lstStyle/>
          <a:p>
            <a:r>
              <a:rPr lang="hr-HR" sz="2000" dirty="0" smtClean="0"/>
              <a:t>Pisanica je riječ koja je nastala od</a:t>
            </a:r>
          </a:p>
          <a:p>
            <a:pPr>
              <a:buNone/>
            </a:pPr>
            <a:r>
              <a:rPr lang="hr-HR" sz="2000" dirty="0" smtClean="0"/>
              <a:t>staroslavenske riječi pisati, slikati</a:t>
            </a:r>
          </a:p>
          <a:p>
            <a:r>
              <a:rPr lang="hr-HR" sz="2000" dirty="0" smtClean="0"/>
              <a:t>PISANICA je oslikano jaje</a:t>
            </a:r>
          </a:p>
          <a:p>
            <a:r>
              <a:rPr lang="hr-HR" sz="2000" dirty="0" smtClean="0"/>
              <a:t>Pisanice se ukrašavaju bojanjem i crtanjem</a:t>
            </a:r>
          </a:p>
          <a:p>
            <a:pPr>
              <a:buNone/>
            </a:pPr>
            <a:r>
              <a:rPr lang="hr-HR" sz="2000" dirty="0" smtClean="0"/>
              <a:t>U starije vrijeme bojale prirodnim bojama dobivenim od raznog bilja i cvijeća.</a:t>
            </a:r>
            <a:endParaRPr lang="hr-HR" sz="2000" dirty="0"/>
          </a:p>
        </p:txBody>
      </p:sp>
      <p:pic>
        <p:nvPicPr>
          <p:cNvPr id="6146" name="Picture 2" descr="C:\Users\Kurtušić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86058"/>
            <a:ext cx="5176858" cy="3465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500042"/>
            <a:ext cx="7467600" cy="4525963"/>
          </a:xfrm>
        </p:spPr>
        <p:txBody>
          <a:bodyPr>
            <a:normAutofit/>
          </a:bodyPr>
          <a:lstStyle/>
          <a:p>
            <a:r>
              <a:rPr lang="vi-VN" sz="2400" dirty="0" smtClean="0"/>
              <a:t>„Na bijelo jaje stavi se cvijet ili</a:t>
            </a:r>
            <a:r>
              <a:rPr lang="hr-HR" sz="2400" dirty="0" smtClean="0"/>
              <a:t> </a:t>
            </a:r>
            <a:r>
              <a:rPr lang="vi-VN" sz="2400" dirty="0" smtClean="0"/>
              <a:t>list neke travke, zatim se omota</a:t>
            </a:r>
            <a:r>
              <a:rPr lang="hr-HR" sz="2400" dirty="0" smtClean="0"/>
              <a:t> </a:t>
            </a:r>
            <a:r>
              <a:rPr lang="vi-VN" sz="2400" dirty="0" smtClean="0"/>
              <a:t>prozirnom tankom krpom ili</a:t>
            </a:r>
            <a:r>
              <a:rPr lang="hr-HR" sz="2400" dirty="0" smtClean="0"/>
              <a:t> </a:t>
            </a:r>
            <a:r>
              <a:rPr lang="vi-VN" sz="2400" dirty="0" smtClean="0"/>
              <a:t>hulahop-čarapom. Takvo jaje</a:t>
            </a:r>
            <a:r>
              <a:rPr lang="hr-HR" sz="2400" dirty="0" smtClean="0"/>
              <a:t> </a:t>
            </a:r>
            <a:r>
              <a:rPr lang="vi-VN" sz="2400" dirty="0" smtClean="0"/>
              <a:t>stavi se vodu, u koju je prethodno</a:t>
            </a:r>
            <a:r>
              <a:rPr lang="hr-HR" sz="2400" dirty="0" smtClean="0"/>
              <a:t> </a:t>
            </a:r>
            <a:r>
              <a:rPr lang="vi-VN" sz="2400" dirty="0" smtClean="0"/>
              <a:t>stavljena ljuska od luka i žlica</a:t>
            </a:r>
            <a:r>
              <a:rPr lang="hr-HR" sz="2400" dirty="0" smtClean="0"/>
              <a:t> </a:t>
            </a:r>
            <a:r>
              <a:rPr lang="vi-VN" sz="2400" dirty="0" smtClean="0"/>
              <a:t>octa. Voda mora prokuhati, a jaje</a:t>
            </a:r>
            <a:r>
              <a:rPr lang="hr-HR" sz="2400" dirty="0" smtClean="0"/>
              <a:t> </a:t>
            </a:r>
            <a:r>
              <a:rPr lang="vi-VN" sz="2400" dirty="0" smtClean="0"/>
              <a:t>će poprimiti smeđe-crvenu boju.</a:t>
            </a:r>
          </a:p>
          <a:p>
            <a:pPr>
              <a:buNone/>
            </a:pPr>
            <a:r>
              <a:rPr lang="vi-VN" sz="2400" dirty="0" smtClean="0"/>
              <a:t>Za sjaj se jaje trlja sa špekom</a:t>
            </a:r>
            <a:r>
              <a:rPr lang="hr-HR" sz="2400" dirty="0" smtClean="0"/>
              <a:t> </a:t>
            </a:r>
            <a:r>
              <a:rPr lang="vi-VN" sz="2400" dirty="0" smtClean="0"/>
              <a:t>ili uljem”</a:t>
            </a:r>
            <a:r>
              <a:rPr lang="hr-HR" sz="2400" dirty="0" smtClean="0"/>
              <a:t>.</a:t>
            </a:r>
            <a:endParaRPr lang="hr-HR" sz="2400" dirty="0"/>
          </a:p>
        </p:txBody>
      </p:sp>
      <p:pic>
        <p:nvPicPr>
          <p:cNvPr id="7170" name="Picture 2" descr="C:\Users\Kurtušić\Desktop\4NqpHf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643314"/>
            <a:ext cx="3517134" cy="2214506"/>
          </a:xfrm>
          <a:prstGeom prst="rect">
            <a:avLst/>
          </a:prstGeom>
          <a:noFill/>
        </p:spPr>
      </p:pic>
      <p:pic>
        <p:nvPicPr>
          <p:cNvPr id="7171" name="Picture 3" descr="C:\Users\Kurtušić\Desktop\Pisanice_!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6190"/>
            <a:ext cx="4151614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214290"/>
            <a:ext cx="7467600" cy="4525963"/>
          </a:xfrm>
        </p:spPr>
        <p:txBody>
          <a:bodyPr/>
          <a:lstStyle/>
          <a:p>
            <a:r>
              <a:rPr lang="pl-PL" dirty="0" smtClean="0"/>
              <a:t> Uz pisanice i piliće, dolazi i zeko kao simbol Uskrsa</a:t>
            </a:r>
            <a:endParaRPr lang="hr-HR" dirty="0"/>
          </a:p>
        </p:txBody>
      </p:sp>
      <p:pic>
        <p:nvPicPr>
          <p:cNvPr id="8194" name="Picture 2" descr="C:\Users\Kurtušić\Desktop\59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857364"/>
            <a:ext cx="7858125" cy="412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85786" y="642918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SRETAN USKRS!!!</a:t>
            </a:r>
            <a:endParaRPr lang="hr-HR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9218" name="Picture 2" descr="C:\Users\Kurtušić\Desktop\Uskr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857364"/>
            <a:ext cx="6684987" cy="4303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284</Words>
  <Application>Microsoft Office PowerPoint</Application>
  <PresentationFormat>Prikaz na zaslonu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Tehnički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Kurtušić</dc:creator>
  <cp:lastModifiedBy>Stanica 02</cp:lastModifiedBy>
  <cp:revision>4</cp:revision>
  <dcterms:created xsi:type="dcterms:W3CDTF">2015-03-24T07:34:46Z</dcterms:created>
  <dcterms:modified xsi:type="dcterms:W3CDTF">2015-03-24T16:58:57Z</dcterms:modified>
</cp:coreProperties>
</file>