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1A071-2A74-455A-A49A-8BB21E4AC2F6}" type="datetimeFigureOut">
              <a:rPr lang="sr-Latn-CS" smtClean="0"/>
              <a:pPr/>
              <a:t>18.2.2015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ages/Est%C3%A1dio-Municipal-de-Braga/13928096276234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>
                <a:hlinkClick r:id="rId2"/>
              </a:rPr>
              <a:t>Estádio</a:t>
            </a:r>
            <a:r>
              <a:rPr lang="hr-HR" dirty="0" smtClean="0">
                <a:hlinkClick r:id="rId2"/>
              </a:rPr>
              <a:t> </a:t>
            </a:r>
            <a:r>
              <a:rPr lang="hr-HR" dirty="0" err="1" smtClean="0">
                <a:hlinkClick r:id="rId2"/>
              </a:rPr>
              <a:t>Municipal</a:t>
            </a:r>
            <a:r>
              <a:rPr lang="hr-HR" dirty="0" smtClean="0">
                <a:hlinkClick r:id="rId2"/>
              </a:rPr>
              <a:t> de </a:t>
            </a:r>
            <a:r>
              <a:rPr lang="hr-HR" dirty="0" err="1" smtClean="0">
                <a:hlinkClick r:id="rId2"/>
              </a:rPr>
              <a:t>Braga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Photographed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Helena </a:t>
            </a:r>
            <a:r>
              <a:rPr lang="hr-HR" dirty="0" err="1" smtClean="0"/>
              <a:t>Dupor</a:t>
            </a:r>
            <a:r>
              <a:rPr lang="hr-HR" dirty="0" smtClean="0"/>
              <a:t> 1.F.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5453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3732379" cy="248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DSC_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068960"/>
            <a:ext cx="2664296" cy="400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DSC_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852936"/>
            <a:ext cx="2499211" cy="375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SC_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260648"/>
            <a:ext cx="4008017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_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05064"/>
            <a:ext cx="3740225" cy="2486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DSC_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933056"/>
            <a:ext cx="4075030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DSC_00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60648"/>
            <a:ext cx="5374890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SC_00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0"/>
            <a:ext cx="1872208" cy="385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_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01008"/>
            <a:ext cx="3833227" cy="254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 descr="DSC_0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1412776"/>
            <a:ext cx="2566739" cy="3861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 descr="DSC_0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3733822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SC_00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1268760"/>
            <a:ext cx="2182135" cy="3861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_0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400790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DSC_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11622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DSC_0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2583" y="4293096"/>
            <a:ext cx="5111417" cy="2156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SC_0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260648"/>
            <a:ext cx="4770072" cy="3170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_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645024"/>
            <a:ext cx="4248472" cy="282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DSC_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392488" cy="2918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Slika 6" descr="DSC_00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4002" y="260648"/>
            <a:ext cx="443999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DSC_00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645024"/>
            <a:ext cx="4499992" cy="2991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 descr="DSC_0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573016"/>
            <a:ext cx="433286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Slika 9" descr="DSC_0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422454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DSC_0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501008"/>
            <a:ext cx="4392488" cy="3113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Slika 11" descr="DSC_01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60648"/>
            <a:ext cx="4490684" cy="298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DSC_0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4005064"/>
            <a:ext cx="3969523" cy="2637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DSC_0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88640"/>
            <a:ext cx="5328592" cy="354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DSC_0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33056"/>
            <a:ext cx="4104456" cy="272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12</Words>
  <Application>Microsoft Office PowerPoint</Application>
  <PresentationFormat>Prikaz na zaslonu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Office tema</vt:lpstr>
      <vt:lpstr>Estádio Municipal de Braga.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Estádio Municipal de Braga.</dc:title>
  <dc:creator>Dupor</dc:creator>
  <cp:lastModifiedBy>Tina</cp:lastModifiedBy>
  <cp:revision>8</cp:revision>
  <dcterms:created xsi:type="dcterms:W3CDTF">2015-02-15T16:50:48Z</dcterms:created>
  <dcterms:modified xsi:type="dcterms:W3CDTF">2015-02-18T18:42:08Z</dcterms:modified>
</cp:coreProperties>
</file>