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15.2.2015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BRAGA- PORTUGAL 2015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Photographed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Helena </a:t>
            </a:r>
            <a:r>
              <a:rPr lang="hr-HR" dirty="0" err="1" smtClean="0"/>
              <a:t>Dupor</a:t>
            </a:r>
            <a:r>
              <a:rPr lang="hr-HR" dirty="0" smtClean="0"/>
              <a:t> 1.F.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e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9977" y="3501008"/>
            <a:ext cx="433402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e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3096344" cy="465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e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05629"/>
            <a:ext cx="3840558" cy="255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ee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0"/>
            <a:ext cx="4968552" cy="330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068960"/>
            <a:ext cx="2376264" cy="357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p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356992"/>
            <a:ext cx="3017911" cy="330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4536504" cy="301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60648"/>
            <a:ext cx="2195076" cy="330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202995"/>
            <a:ext cx="3994992" cy="265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488477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7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052736"/>
            <a:ext cx="3048339" cy="228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7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88640"/>
            <a:ext cx="2736489" cy="402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1378285_1541092966172603_90848401005644888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861048"/>
            <a:ext cx="4230992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10945751_1541092996172600_526586403133393413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3384376" cy="5092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10957869_1541092969505936_652524279274878729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239" y="260648"/>
            <a:ext cx="5131761" cy="341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2300179" cy="306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2230612" cy="327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2462673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 descr="e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60648"/>
            <a:ext cx="2621268" cy="349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2880320" cy="353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1764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0"/>
            <a:ext cx="4416016" cy="331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356992"/>
            <a:ext cx="2625756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2376264" cy="357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617821" cy="393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w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05064"/>
            <a:ext cx="3600400" cy="239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w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60648"/>
            <a:ext cx="2320746" cy="349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365104"/>
            <a:ext cx="3737170" cy="265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w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2669653" cy="40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w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213626" cy="40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we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628800"/>
            <a:ext cx="2669653" cy="40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025791"/>
            <a:ext cx="2411098" cy="383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5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273961" cy="284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5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065730"/>
            <a:ext cx="2520280" cy="379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5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273961" cy="284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155473"/>
            <a:ext cx="4066498" cy="270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721485" cy="409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2721485" cy="409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8640"/>
            <a:ext cx="2725750" cy="409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o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977793" cy="3453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744416" cy="248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o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212976"/>
            <a:ext cx="2562351" cy="385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o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88640"/>
            <a:ext cx="455072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 descr="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692696"/>
            <a:ext cx="3499222" cy="232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 descr="r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4698359" cy="312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 descr="r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861048"/>
            <a:ext cx="4207012" cy="279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 descr="r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4005064"/>
            <a:ext cx="3831554" cy="254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Prikaz na zaslonu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BRAGA- PORTUGAL 2015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BRAGA- PORTUGAL 2015</dc:title>
  <dc:creator>Dupor</dc:creator>
  <cp:lastModifiedBy>Dupor</cp:lastModifiedBy>
  <cp:revision>4</cp:revision>
  <dcterms:created xsi:type="dcterms:W3CDTF">2015-02-15T16:10:09Z</dcterms:created>
  <dcterms:modified xsi:type="dcterms:W3CDTF">2015-02-15T17:16:39Z</dcterms:modified>
</cp:coreProperties>
</file>