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4" r:id="rId9"/>
    <p:sldId id="262" r:id="rId10"/>
    <p:sldId id="265"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15ED790-D961-4A09-8CB6-4B45B5CF4068}" type="datetimeFigureOut">
              <a:rPr lang="hr-HR" smtClean="0"/>
              <a:t>11.11.2014.</a:t>
            </a:fld>
            <a:endParaRPr lang="hr-H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hr-H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B77CF33-15AF-44FD-B27D-7F0BF9EDC631}"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15ED790-D961-4A09-8CB6-4B45B5CF4068}" type="datetimeFigureOut">
              <a:rPr lang="hr-HR" smtClean="0"/>
              <a:t>11.11.2014.</a:t>
            </a:fld>
            <a:endParaRPr lang="hr-H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hr-H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B77CF33-15AF-44FD-B27D-7F0BF9EDC631}"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15ED790-D961-4A09-8CB6-4B45B5CF4068}" type="datetimeFigureOut">
              <a:rPr lang="hr-HR" smtClean="0"/>
              <a:t>11.11.2014.</a:t>
            </a:fld>
            <a:endParaRPr lang="hr-H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hr-H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B77CF33-15AF-44FD-B27D-7F0BF9EDC631}"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15ED790-D961-4A09-8CB6-4B45B5CF4068}" type="datetimeFigureOut">
              <a:rPr lang="hr-HR" smtClean="0"/>
              <a:t>11.11.2014.</a:t>
            </a:fld>
            <a:endParaRPr lang="hr-H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hr-HR"/>
          </a:p>
        </p:txBody>
      </p:sp>
      <p:sp>
        <p:nvSpPr>
          <p:cNvPr id="4" name="Slide Number Placeholder 3"/>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8B77CF33-15AF-44FD-B27D-7F0BF9EDC631}"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15ED790-D961-4A09-8CB6-4B45B5CF4068}" type="datetimeFigureOut">
              <a:rPr lang="hr-HR" smtClean="0"/>
              <a:t>11.11.2014.</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8B77CF33-15AF-44FD-B27D-7F0BF9EDC631}" type="slidenum">
              <a:rPr lang="hr-HR" smtClean="0"/>
              <a:t>‹#›</a:t>
            </a:fld>
            <a:endParaRPr lang="hr-H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15ED790-D961-4A09-8CB6-4B45B5CF4068}" type="datetimeFigureOut">
              <a:rPr lang="hr-HR" smtClean="0"/>
              <a:t>11.11.2014.</a:t>
            </a:fld>
            <a:endParaRPr lang="hr-H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hr-H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B77CF33-15AF-44FD-B27D-7F0BF9EDC631}"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b="1" dirty="0"/>
              <a:t>Neymar da Silva Santos Júnior</a:t>
            </a:r>
            <a:endParaRPr lang="hr-HR" dirty="0"/>
          </a:p>
        </p:txBody>
      </p:sp>
    </p:spTree>
    <p:extLst>
      <p:ext uri="{BB962C8B-B14F-4D97-AF65-F5344CB8AC3E}">
        <p14:creationId xmlns:p14="http://schemas.microsoft.com/office/powerpoint/2010/main" val="3447251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7242048" cy="1143000"/>
          </a:xfrm>
        </p:spPr>
        <p:txBody>
          <a:bodyPr/>
          <a:lstStyle/>
          <a:p>
            <a:r>
              <a:rPr lang="hr-HR" dirty="0" smtClean="0"/>
              <a:t>Napravio : mihael marić 1.c</a:t>
            </a:r>
            <a:endParaRPr lang="hr-HR" dirty="0"/>
          </a:p>
        </p:txBody>
      </p:sp>
    </p:spTree>
    <p:extLst>
      <p:ext uri="{BB962C8B-B14F-4D97-AF65-F5344CB8AC3E}">
        <p14:creationId xmlns:p14="http://schemas.microsoft.com/office/powerpoint/2010/main" val="365951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 njemu</a:t>
            </a:r>
            <a:endParaRPr lang="hr-HR" dirty="0"/>
          </a:p>
        </p:txBody>
      </p:sp>
      <p:sp>
        <p:nvSpPr>
          <p:cNvPr id="3" name="Content Placeholder 2"/>
          <p:cNvSpPr>
            <a:spLocks noGrp="1"/>
          </p:cNvSpPr>
          <p:nvPr>
            <p:ph idx="1"/>
          </p:nvPr>
        </p:nvSpPr>
        <p:spPr/>
        <p:txBody>
          <a:bodyPr/>
          <a:lstStyle/>
          <a:p>
            <a:r>
              <a:rPr lang="pt-BR" b="1" dirty="0"/>
              <a:t>Neymar da Silva Santos </a:t>
            </a:r>
            <a:r>
              <a:rPr lang="pt-BR" b="1" dirty="0" smtClean="0"/>
              <a:t>Júnior</a:t>
            </a:r>
            <a:r>
              <a:rPr lang="hr-HR" b="1" dirty="0" smtClean="0"/>
              <a:t> </a:t>
            </a:r>
            <a:r>
              <a:rPr lang="hr-HR" dirty="0"/>
              <a:t>je </a:t>
            </a:r>
            <a:r>
              <a:rPr lang="hr-HR" dirty="0" smtClean="0"/>
              <a:t>brazilski</a:t>
            </a:r>
            <a:r>
              <a:rPr lang="hr-HR" dirty="0"/>
              <a:t> </a:t>
            </a:r>
            <a:r>
              <a:rPr lang="hr-HR" dirty="0" smtClean="0"/>
              <a:t>nogometaš</a:t>
            </a:r>
            <a:r>
              <a:rPr lang="hr-HR" dirty="0"/>
              <a:t>, koji igra na poziciji napadača. Trenutačno igra za španjolsku Barcelonu i </a:t>
            </a:r>
            <a:r>
              <a:rPr lang="hr-HR" dirty="0" smtClean="0"/>
              <a:t>brazilsku  </a:t>
            </a:r>
            <a:r>
              <a:rPr lang="hr-HR" dirty="0"/>
              <a:t>nogometnu reprezentaciju.</a:t>
            </a:r>
            <a:endParaRPr lang="hr-HR" dirty="0"/>
          </a:p>
        </p:txBody>
      </p:sp>
      <p:pic>
        <p:nvPicPr>
          <p:cNvPr id="1026" name="Picture 2" descr="C:\Users\Stakić\Desktop\837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3528243" cy="280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santos</a:t>
            </a:r>
            <a:endParaRPr lang="hr-HR" dirty="0"/>
          </a:p>
        </p:txBody>
      </p:sp>
      <p:sp>
        <p:nvSpPr>
          <p:cNvPr id="3" name="Content Placeholder 2"/>
          <p:cNvSpPr>
            <a:spLocks noGrp="1"/>
          </p:cNvSpPr>
          <p:nvPr>
            <p:ph idx="1"/>
          </p:nvPr>
        </p:nvSpPr>
        <p:spPr/>
        <p:txBody>
          <a:bodyPr>
            <a:normAutofit/>
          </a:bodyPr>
          <a:lstStyle/>
          <a:p>
            <a:r>
              <a:rPr lang="hr-HR" sz="2000" dirty="0"/>
              <a:t>Nakon što se pridružio Santosu 2003. godine, Neymar je debitirao u dobi od 17 godina protiv Haldane FC , 7. ožujka 2009. u 2:1 pobjedi. Neymarov sljedeći nastup bio je protiv Mogi Mirima tjedan dana kasnije, tijekom kojeg je postigao svoj prvi pogodak za Santos. </a:t>
            </a:r>
            <a:r>
              <a:rPr lang="hr-HR" sz="2000" dirty="0" smtClean="0"/>
              <a:t>Neymarovi </a:t>
            </a:r>
            <a:r>
              <a:rPr lang="hr-HR" sz="2000" dirty="0"/>
              <a:t>nastupi za Santos privukli su pozornost na mladog igrača, a padale su i usporedbe s brazilskim idolima kao što suRobinho i Pelé.</a:t>
            </a:r>
            <a:endParaRPr lang="hr-HR" sz="2000" dirty="0"/>
          </a:p>
        </p:txBody>
      </p:sp>
      <p:pic>
        <p:nvPicPr>
          <p:cNvPr id="2051" name="Picture 3" descr="C:\Users\Stakić\Desktop\u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36510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42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t>
            </a:r>
            <a:endParaRPr lang="hr-HR" dirty="0"/>
          </a:p>
        </p:txBody>
      </p:sp>
      <p:sp>
        <p:nvSpPr>
          <p:cNvPr id="3" name="Content Placeholder 2"/>
          <p:cNvSpPr>
            <a:spLocks noGrp="1"/>
          </p:cNvSpPr>
          <p:nvPr>
            <p:ph idx="1"/>
          </p:nvPr>
        </p:nvSpPr>
        <p:spPr/>
        <p:txBody>
          <a:bodyPr>
            <a:normAutofit lnSpcReduction="10000"/>
          </a:bodyPr>
          <a:lstStyle/>
          <a:p>
            <a:r>
              <a:rPr lang="hr-HR" dirty="0"/>
              <a:t>Privukao je interes nekoliko europskih klubova, kao što su Manchester United, Inter, Real Madrid, Chelsea i Juventus. Čelnici Real Madrida, idu čak tako daleko da tvrde da su potpisali predugovor s Neymarovim agentom, Renatom Rodriguesom, koji klub Santos odbija potvrditi. West Ham United je dao ponudu od 12 milijuna £ koja je odbijena u lipnju 2010. Nakon odbijene ponude Santos postavlja minimalnu prodajnu cijenu od 30 milijuna € i produžuju ugovor s Neymarom do prosinca 2014. godine. </a:t>
            </a:r>
            <a:endParaRPr lang="hr-HR" dirty="0"/>
          </a:p>
        </p:txBody>
      </p:sp>
    </p:spTree>
    <p:extLst>
      <p:ext uri="{BB962C8B-B14F-4D97-AF65-F5344CB8AC3E}">
        <p14:creationId xmlns:p14="http://schemas.microsoft.com/office/powerpoint/2010/main" val="383344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dirty="0"/>
          </a:p>
        </p:txBody>
      </p:sp>
      <p:pic>
        <p:nvPicPr>
          <p:cNvPr id="3074" name="Picture 2" descr="C:\Users\Stakić\Desktop\27-neymar-(Read-On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459105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akić\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933056"/>
            <a:ext cx="4032448" cy="225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33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barcelona</a:t>
            </a:r>
            <a:endParaRPr lang="hr-HR" dirty="0"/>
          </a:p>
        </p:txBody>
      </p:sp>
      <p:sp>
        <p:nvSpPr>
          <p:cNvPr id="3" name="Content Placeholder 2"/>
          <p:cNvSpPr>
            <a:spLocks noGrp="1"/>
          </p:cNvSpPr>
          <p:nvPr>
            <p:ph idx="1"/>
          </p:nvPr>
        </p:nvSpPr>
        <p:spPr/>
        <p:txBody>
          <a:bodyPr/>
          <a:lstStyle/>
          <a:p>
            <a:r>
              <a:rPr lang="vi-VN" dirty="0"/>
              <a:t>25. svibnja 2013., Santos je objavio da su primili dvije ponude za Neymara i odlučili su pregovarati. Neymar je prihvatio uvjete Barcelone 27. svibnja 2013. i priključio se klubu poslije Kupa konfederacija 2013.koji se igrao u mjesecu lipnju u Brazilu. Ugovor između Neymara i Barcelone potpisan je na 5 godina</a:t>
            </a:r>
            <a:r>
              <a:rPr lang="vi-VN" dirty="0" smtClean="0"/>
              <a:t>.</a:t>
            </a:r>
            <a:endParaRPr lang="hr-HR" dirty="0"/>
          </a:p>
        </p:txBody>
      </p:sp>
      <p:pic>
        <p:nvPicPr>
          <p:cNvPr id="4098" name="Picture 2" descr="C:\Users\Stakić\Desktop\camisa-barcelona-2013-2014-neymar-jr-messi-pronta-entrega-9332-MLB20014799175_122013-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4509120"/>
            <a:ext cx="3508559" cy="22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REPREZENTACIJA</a:t>
            </a:r>
            <a:endParaRPr lang="hr-HR" dirty="0"/>
          </a:p>
        </p:txBody>
      </p:sp>
      <p:sp>
        <p:nvSpPr>
          <p:cNvPr id="3" name="Content Placeholder 2"/>
          <p:cNvSpPr>
            <a:spLocks noGrp="1"/>
          </p:cNvSpPr>
          <p:nvPr>
            <p:ph idx="1"/>
          </p:nvPr>
        </p:nvSpPr>
        <p:spPr/>
        <p:txBody>
          <a:bodyPr>
            <a:normAutofit fontScale="92500" lnSpcReduction="20000"/>
          </a:bodyPr>
          <a:lstStyle/>
          <a:p>
            <a:r>
              <a:rPr lang="vi-VN" dirty="0"/>
              <a:t>Nakon Neymarova nastupa za Brazilsku U-17 momčad na U-17 Svjetskom prvenstvu 2009. godine u kojem je zabio gol u prvoj utakmici protiv Japana bivši brazilski nogometaši Pelé i Romario navodno su predlagali treneru Dungi da povede Neymara na Svjetsko prvenstvo </a:t>
            </a:r>
            <a:r>
              <a:rPr lang="vi-VN" dirty="0" smtClean="0"/>
              <a:t>održano </a:t>
            </a:r>
            <a:r>
              <a:rPr lang="vi-VN" dirty="0"/>
              <a:t>u Južnoafričkoj republici 2010. godine. Iako je rašireno mišljenje da Neymar zaslužuje mjesto u Dunginoj ekipi i skupljeno preko 14 tisuća potpisa peticije, unatoč golemog pritiska na Dungina leđa, Neymar je izostavljen iz momčadi. Iako je Dunga opisao Neymara kao "iznimno talentiranog", tvrdio je da na međunarodnoj razini nije bio dovoljno testiran da zaradi mjesto na SP-u pa ga nije uspio impresionirati.</a:t>
            </a:r>
            <a:endParaRPr lang="hr-HR" dirty="0"/>
          </a:p>
        </p:txBody>
      </p:sp>
    </p:spTree>
    <p:extLst>
      <p:ext uri="{BB962C8B-B14F-4D97-AF65-F5344CB8AC3E}">
        <p14:creationId xmlns:p14="http://schemas.microsoft.com/office/powerpoint/2010/main" val="3919571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63" y="29483"/>
            <a:ext cx="7239000" cy="1143000"/>
          </a:xfrm>
        </p:spPr>
        <p:txBody>
          <a:bodyPr/>
          <a:lstStyle/>
          <a:p>
            <a:r>
              <a:rPr lang="hr-HR" dirty="0" smtClean="0"/>
              <a:t>                       ...</a:t>
            </a:r>
            <a:endParaRPr lang="hr-HR" dirty="0"/>
          </a:p>
        </p:txBody>
      </p:sp>
      <p:sp>
        <p:nvSpPr>
          <p:cNvPr id="3" name="Content Placeholder 2"/>
          <p:cNvSpPr>
            <a:spLocks noGrp="1"/>
          </p:cNvSpPr>
          <p:nvPr>
            <p:ph idx="1"/>
          </p:nvPr>
        </p:nvSpPr>
        <p:spPr>
          <a:xfrm>
            <a:off x="467544" y="1196752"/>
            <a:ext cx="7239000" cy="4846320"/>
          </a:xfrm>
        </p:spPr>
        <p:txBody>
          <a:bodyPr>
            <a:normAutofit/>
          </a:bodyPr>
          <a:lstStyle/>
          <a:p>
            <a:r>
              <a:rPr lang="hr-HR" sz="2000" dirty="0"/>
              <a:t>Dana 26. srpnja 2010., Neymar je izabran u momčad Brazila novog trenera </a:t>
            </a:r>
            <a:r>
              <a:rPr lang="hr-HR" sz="2000" dirty="0" smtClean="0"/>
              <a:t>Mana Menezesa</a:t>
            </a:r>
            <a:r>
              <a:rPr lang="hr-HR" sz="2000" dirty="0"/>
              <a:t> za prijateljsku utakmicu protiv SAD-a 10. kolovoza 2010. Utakmicu je započeo s dresom s brojem 11 i nakon samo 28 minuta igre zabija svoj prvi pogodak za reprezentaciju i to glavom, nakon ubačaja Andre Santosa. Utakmica je završila pobjedom Brazila 2-0. Dana 27. ožujka 2011, Neymar je zabio oba pogotka u 2-0 pobjedi protiv Škotske na Emiratesu. </a:t>
            </a:r>
            <a:endParaRPr lang="hr-HR" sz="2000" dirty="0"/>
          </a:p>
        </p:txBody>
      </p:sp>
      <p:pic>
        <p:nvPicPr>
          <p:cNvPr id="5122" name="Picture 2" descr="C:\Users\Stakić\Desktop\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005064"/>
            <a:ext cx="3544416" cy="265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23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dirty="0"/>
          </a:p>
        </p:txBody>
      </p:sp>
      <p:pic>
        <p:nvPicPr>
          <p:cNvPr id="6146" name="Picture 2" descr="C:\Users\Stakić\Desktop\ney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0358"/>
            <a:ext cx="1879068" cy="281860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akić\Desktop\neymar-brazil-wallpaper-confederations-cup-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99" y="3326119"/>
            <a:ext cx="5135096" cy="28884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takić\Desktop\neymar-jr-barcelona-2013-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068960"/>
            <a:ext cx="2376264" cy="340281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takić\Desktop\Captura_de_pantalla_2014-06-17_a_la_s_22.19.54.v140304756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54780"/>
            <a:ext cx="4251678" cy="239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33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TotalTime>
  <Words>67</Words>
  <Application>Microsoft Office PowerPoint</Application>
  <PresentationFormat>On-screen Show (4:3)</PresentationFormat>
  <Paragraphs>14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Opulent</vt:lpstr>
      <vt:lpstr>Neymar da Silva Santos Júnior</vt:lpstr>
      <vt:lpstr>O njemu</vt:lpstr>
      <vt:lpstr>santos</vt:lpstr>
      <vt:lpstr>                       ...</vt:lpstr>
      <vt:lpstr>PowerPoint Presentation</vt:lpstr>
      <vt:lpstr>barcelona</vt:lpstr>
      <vt:lpstr>REPREZENTACIJA</vt:lpstr>
      <vt:lpstr>                       ...</vt:lpstr>
      <vt:lpstr>PowerPoint Presentation</vt:lpstr>
      <vt:lpstr>Napravio : mihael marić 1.c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Neymar da Silva Santos Júnior</dc:title>
  <dc:creator>Stakić</dc:creator>
  <cp:lastModifiedBy>Stakić</cp:lastModifiedBy>
  <cp:revision>3</cp:revision>
  <dcterms:created xsi:type="dcterms:W3CDTF">2014-11-11T09:39:46Z</dcterms:created>
  <dcterms:modified xsi:type="dcterms:W3CDTF">2014-11-11T10:06:13Z</dcterms:modified>
</cp:coreProperties>
</file>