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2969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2970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70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70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70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70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70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70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70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70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70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71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71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71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2971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2971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1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1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1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1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1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2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2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2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2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2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2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2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2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2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2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3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3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3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3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3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3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3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3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3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3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4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4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4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4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4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4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4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4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4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4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5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5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5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5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5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5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5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5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5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5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6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6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6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6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6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6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6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6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6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6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7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7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7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7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7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7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7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7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77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7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8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8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8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8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8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8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8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8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8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8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9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9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9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9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9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9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9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9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9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79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0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0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0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0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0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0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0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0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0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0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1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1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1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1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1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1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1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1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1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1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2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2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2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2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2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2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2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2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2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2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3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3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3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3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3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83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83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83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83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83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84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84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84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84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4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984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84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84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984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</p:grpSp>
      </p:grpSp>
      <p:sp>
        <p:nvSpPr>
          <p:cNvPr id="2984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hr-HR"/>
              <a:t>Click to edit Master title style</a:t>
            </a:r>
          </a:p>
        </p:txBody>
      </p:sp>
      <p:sp>
        <p:nvSpPr>
          <p:cNvPr id="2985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hr-HR"/>
              <a:t>Click to edit Master subtitle style</a:t>
            </a:r>
          </a:p>
        </p:txBody>
      </p:sp>
      <p:sp>
        <p:nvSpPr>
          <p:cNvPr id="29851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29852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29853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B2CE1E9E-35AF-4074-9141-7FF209DB998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42B50-2254-46CB-BB19-52B2F851E5BC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8A4F6-A9FF-4AAD-BC2C-813F1819D3D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EB0E2-5B41-4F8F-A5C9-60153D4E1F9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11455-527D-4FAB-8614-F56C8F1E301E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18A09-44E2-40DA-8C97-81B8C6379F7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317C4-C597-41E4-9C31-D944270ACB4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6B2FE-A472-4F61-A110-42BAE208DDA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02DB4-A58B-4DFE-B10D-3C7592436D3C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088D7-40DD-4805-83B4-20149520049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A448D-F5C0-49C1-93FD-63CAEE7A8BC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2867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2867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67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67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67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68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68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68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68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68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68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68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68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68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28689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2869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69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69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69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69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69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69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69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69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69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0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0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0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0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0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0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0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0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0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0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1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1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1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1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1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1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1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1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1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1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2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2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2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2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2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2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2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2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2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2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3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3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3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3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3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3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3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3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3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3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4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4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4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4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4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4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4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4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4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4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5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5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5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5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75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5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5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5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5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5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6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6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6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6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6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6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6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6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6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6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7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7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7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7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7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7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7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7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7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7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8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8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8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8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8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8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8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8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8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8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9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9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9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9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9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9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9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9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9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79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80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80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80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80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80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80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80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80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80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80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81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81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81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81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81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81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81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81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81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81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82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882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82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82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882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</p:grpSp>
      </p:grpSp>
      <p:sp>
        <p:nvSpPr>
          <p:cNvPr id="2882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2882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hr-HR"/>
          </a:p>
        </p:txBody>
      </p:sp>
      <p:sp>
        <p:nvSpPr>
          <p:cNvPr id="2882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hr-HR"/>
          </a:p>
        </p:txBody>
      </p:sp>
      <p:sp>
        <p:nvSpPr>
          <p:cNvPr id="2882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9DA48034-34F7-487A-AE30-1936594288E1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2882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Svi sveti i Dušni dan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Radio: Renato Stanić 2.E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/>
              <a:t>Po kršćanskoj tradiciji, koju prihvaćaju i mnogi nekršćani, dva dana u godini, 1. i 2. studenog vjernici se posebno sjećaju i u duhu povezuju sa svojim pokojnicima: to su blagdan Svih svetih i Dušni dan. </a:t>
            </a:r>
          </a:p>
          <a:p>
            <a:pPr>
              <a:lnSpc>
                <a:spcPct val="90000"/>
              </a:lnSpc>
            </a:pPr>
            <a:r>
              <a:rPr lang="hr-HR"/>
              <a:t>Ne tek uspomena, nego i zapretana vjera u prekogrobni život i Božju nagradu daje pravi smisao ovim danima i onomu što u njima činimo.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"Pod izrazom "svi sveti", ne misli se samo na osobe koje su službeno proglašene svetima. </a:t>
            </a:r>
          </a:p>
        </p:txBody>
      </p:sp>
      <p:pic>
        <p:nvPicPr>
          <p:cNvPr id="4101" name="Picture 5" descr="mx150_20091029133005_svi-svet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2924175"/>
            <a:ext cx="3019425" cy="301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Današnje generacije su navikle blagdan Svih svetih zvati "danom mrtvih", što je netočno! </a:t>
            </a:r>
          </a:p>
          <a:p>
            <a:r>
              <a:rPr lang="hr-HR"/>
              <a:t>Iz upravo iznesena sadržaja ovog blagdana. Nije točno ni s obzirom na vjernike, jer je kršćanska poruka da smrt nije kraj, nego samo prijelaz, "most", mučno rađanje u novi život, život s Bogom "oči u oči".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00213"/>
            <a:ext cx="3600450" cy="2400300"/>
          </a:xfrm>
          <a:prstGeom prst="rect">
            <a:avLst/>
          </a:prstGeom>
          <a:noFill/>
        </p:spPr>
      </p:pic>
      <p:pic>
        <p:nvPicPr>
          <p:cNvPr id="8199" name="Picture 7" descr="503b41ffe5737eb8f49b6f8c3daf7738_head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8550" y="1628775"/>
            <a:ext cx="5505450" cy="275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400"/>
              <a:t>Prošlost, sadašnjost i budućnost - ove tri stvarnosti prožimaju naše ljudsko iskustvo vremena i povijesti. </a:t>
            </a:r>
          </a:p>
          <a:p>
            <a:pPr>
              <a:lnSpc>
                <a:spcPct val="90000"/>
              </a:lnSpc>
            </a:pPr>
            <a:r>
              <a:rPr lang="hr-HR" sz="2400"/>
              <a:t>Prošlost je nepovratna, sadašnjost nam izmiče između prstiju, budućnost nedogledno otvorena. </a:t>
            </a:r>
          </a:p>
          <a:p>
            <a:pPr>
              <a:lnSpc>
                <a:spcPct val="90000"/>
              </a:lnSpc>
            </a:pPr>
            <a:r>
              <a:rPr lang="hr-HR" sz="2400"/>
              <a:t>Cjelini života pripadaju sva tri vremena. </a:t>
            </a:r>
          </a:p>
          <a:p>
            <a:pPr>
              <a:lnSpc>
                <a:spcPct val="90000"/>
              </a:lnSpc>
            </a:pPr>
            <a:r>
              <a:rPr lang="hr-HR" sz="2400"/>
              <a:t>Sjećanja na one koji su otišli s ovoga svijeta i misao na neupitnu isto takovu stvarnost za svakoga od nas živućega.</a:t>
            </a:r>
          </a:p>
          <a:p>
            <a:pPr>
              <a:lnSpc>
                <a:spcPct val="90000"/>
              </a:lnSpc>
            </a:pPr>
            <a:r>
              <a:rPr lang="hr-HR" sz="2400"/>
              <a:t>Svaki dan više ujedno je jedan dan manje. Umire djetinjstvo i rađa se mladost; umire mladost i dolazi starost.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Dan svih svetih kao i Dušni dan trebali bi nas podsjetiti  da jedanput propušteno ne da se više nadoknaditi. </a:t>
            </a:r>
          </a:p>
          <a:p>
            <a:r>
              <a:rPr lang="hr-HR"/>
              <a:t>Prilika je prokockana, slavlje propušteno, vrata zaključana. </a:t>
            </a:r>
          </a:p>
          <a:p>
            <a:r>
              <a:rPr lang="hr-HR"/>
              <a:t>Svjetiljka života ne gori vječno, moram se pobrinuti za ulje dobrih djela.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5" name="Picture 5" descr="091101_clip_image0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4221163"/>
            <a:ext cx="2203450" cy="2305050"/>
          </a:xfrm>
          <a:prstGeom prst="rect">
            <a:avLst/>
          </a:prstGeom>
          <a:noFill/>
        </p:spPr>
      </p:pic>
      <p:pic>
        <p:nvPicPr>
          <p:cNvPr id="30727" name="Picture 7" descr="duni_d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91025" y="2897188"/>
            <a:ext cx="4752975" cy="3960812"/>
          </a:xfrm>
          <a:prstGeom prst="rect">
            <a:avLst/>
          </a:prstGeom>
          <a:noFill/>
        </p:spPr>
      </p:pic>
      <p:pic>
        <p:nvPicPr>
          <p:cNvPr id="30729" name="Picture 9" descr="SviSveti200514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5715000" cy="393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6</TotalTime>
  <Words>251</Words>
  <Application>Microsoft Office PowerPoint</Application>
  <PresentationFormat>Prikaz na zaslonu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Tahoma</vt:lpstr>
      <vt:lpstr>Times New Roman</vt:lpstr>
      <vt:lpstr>Wingdings</vt:lpstr>
      <vt:lpstr>Compass</vt:lpstr>
      <vt:lpstr>Svi sveti i Dušni dan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Svi sveti i Dušni dan</dc:title>
  <dc:creator>ucenik12</dc:creator>
  <cp:lastModifiedBy>scsi</cp:lastModifiedBy>
  <cp:revision>2</cp:revision>
  <dcterms:created xsi:type="dcterms:W3CDTF">2013-10-18T10:58:11Z</dcterms:created>
  <dcterms:modified xsi:type="dcterms:W3CDTF">2014-10-30T16:47:48Z</dcterms:modified>
</cp:coreProperties>
</file>