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04800"/>
            <a:ext cx="8229600" cy="1143000"/>
          </a:xfrm>
        </p:spPr>
        <p:txBody>
          <a:bodyPr/>
          <a:lstStyle/>
          <a:p>
            <a:r>
              <a:rPr lang="hr-HR" dirty="0" smtClean="0"/>
              <a:t>KOnji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6248400"/>
            <a:ext cx="4953000" cy="609600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Napravio: Tomislav Kurtušić 1.c</a:t>
            </a:r>
            <a:endParaRPr lang="hr-HR" dirty="0"/>
          </a:p>
        </p:txBody>
      </p:sp>
      <p:pic>
        <p:nvPicPr>
          <p:cNvPr id="1026" name="Picture 2" descr="C:\Users\kurtušić\Desktop\konji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716280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Porodica konja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/>
              <a:t>Konji</a:t>
            </a:r>
            <a:r>
              <a:rPr lang="hr-HR" sz="1800" dirty="0" smtClean="0"/>
              <a:t> (Equidae) su porodica sisavaca iz reda neparnoprstaša, u kojoj se danas nalazi samo jedan živući rod, </a:t>
            </a:r>
            <a:r>
              <a:rPr lang="hr-HR" sz="1800" i="1" dirty="0" smtClean="0"/>
              <a:t>Equus</a:t>
            </a:r>
            <a:r>
              <a:rPr lang="hr-HR" sz="1800" dirty="0" smtClean="0"/>
              <a:t>. U ovu porodicu pripadaju životinje, koje se obično nazivaju konjima, magarcima i zebrama. Razgraničenje pojedinih vrsta je još i danas sporno. Domaći konj i domaći magarac, domesticirani oblici divljih konja odnosno afričkih divljih magaraca, i danas imaju važnu ulogu kao jače i tegleće životinje i rasprostranjeni su cijelim svijetom</a:t>
            </a:r>
            <a:endParaRPr lang="hr-HR" sz="1800" dirty="0"/>
          </a:p>
        </p:txBody>
      </p:sp>
      <p:pic>
        <p:nvPicPr>
          <p:cNvPr id="2050" name="Picture 2" descr="C:\Users\kurtušić\Desktop\lipicanc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0"/>
            <a:ext cx="2776204" cy="1816100"/>
          </a:xfrm>
          <a:prstGeom prst="rect">
            <a:avLst/>
          </a:prstGeom>
          <a:noFill/>
        </p:spPr>
      </p:pic>
      <p:pic>
        <p:nvPicPr>
          <p:cNvPr id="2051" name="Picture 3" descr="C:\Users\kurtušić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810000"/>
            <a:ext cx="2819400" cy="1619250"/>
          </a:xfrm>
          <a:prstGeom prst="rect">
            <a:avLst/>
          </a:prstGeom>
          <a:noFill/>
        </p:spPr>
      </p:pic>
      <p:pic>
        <p:nvPicPr>
          <p:cNvPr id="2052" name="Picture 4" descr="C:\Users\kurtušić\Desktop\ur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733800"/>
            <a:ext cx="2619375" cy="17430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5943600"/>
            <a:ext cx="18288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5943600"/>
            <a:ext cx="18288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29400" y="5943600"/>
            <a:ext cx="18288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6096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KONJ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6096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MAGARAC</a:t>
            </a:r>
            <a:endParaRPr lang="hr-HR" dirty="0"/>
          </a:p>
        </p:txBody>
      </p:sp>
      <p:sp>
        <p:nvSpPr>
          <p:cNvPr id="12" name="TextBox 11"/>
          <p:cNvSpPr txBox="1"/>
          <p:nvPr/>
        </p:nvSpPr>
        <p:spPr>
          <a:xfrm>
            <a:off x="7086600" y="609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ZEBRA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Općenito</a:t>
            </a:r>
            <a:r>
              <a:rPr lang="hr-HR" dirty="0" err="1" smtClean="0"/>
              <a:t>..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1800" dirty="0" smtClean="0"/>
              <a:t>Konji su općenito krupne životinje s relativno velikom glavom i dugim ekstremitetima. Veličina i težina variraju; dužina od glave do repa je između 200 i 300 cm, rep je od 30 do 60 cm, a visina u ramenima im je od 100 do 160 cm. Krzno im je gusto i najčešće kratko, a većina vrsta imaju na vratu, tjemenu i repu duže ili čak duge dlake (vidi grivu). Boja krzna većine vrsta s gornje strane je siva ili smeđa, a s donje bjelkasto-siva. Kod više vrsta se mogu pojaviti pruge na ramenima i nogama, a sve tri vrste zebri</a:t>
            </a:r>
            <a:r>
              <a:rPr lang="hr-HR" sz="1800" dirty="0" smtClean="0"/>
              <a:t> </a:t>
            </a:r>
            <a:r>
              <a:rPr lang="vi-VN" sz="1800" dirty="0" smtClean="0"/>
              <a:t>poznate su upravo po svom upadljivom cno-bijelo prugastom krznu.</a:t>
            </a:r>
            <a:endParaRPr lang="hr-HR" sz="1800" dirty="0"/>
          </a:p>
        </p:txBody>
      </p:sp>
      <p:pic>
        <p:nvPicPr>
          <p:cNvPr id="3074" name="Picture 2" descr="C:\Users\kurtušić\Desktop\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962400"/>
            <a:ext cx="3733800" cy="2462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Konji služe kao...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U prijašnjim vremenima ljudi su ih koristili kao što je sada traktor ili automobil. S njima su obrađivali zemlju, s njima se vozili. </a:t>
            </a:r>
          </a:p>
          <a:p>
            <a:r>
              <a:rPr lang="hr-HR" sz="1800" dirty="0" smtClean="0"/>
              <a:t>Danas je sve veći luksuz imati konja za svoje zadovoljstvo, za jahanje, za zapregu i za pokazivanje na raznim manifestacijama.</a:t>
            </a:r>
            <a:endParaRPr lang="hr-HR" sz="1800" dirty="0"/>
          </a:p>
        </p:txBody>
      </p:sp>
      <p:pic>
        <p:nvPicPr>
          <p:cNvPr id="5122" name="Picture 2" descr="C:\Users\kurtušić\Desktop\rl865xj18vszbbbyeg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4059677" cy="2981325"/>
          </a:xfrm>
          <a:prstGeom prst="rect">
            <a:avLst/>
          </a:prstGeom>
          <a:noFill/>
        </p:spPr>
      </p:pic>
      <p:pic>
        <p:nvPicPr>
          <p:cNvPr id="5123" name="Picture 3" descr="C:\Users\kurtušić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05200"/>
            <a:ext cx="35052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konja</a:t>
            </a:r>
            <a:endParaRPr lang="hr-HR" dirty="0"/>
          </a:p>
        </p:txBody>
      </p:sp>
      <p:pic>
        <p:nvPicPr>
          <p:cNvPr id="4098" name="Picture 2" descr="C:\Users\kurtušić\Desktop\vrste kon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6747917" cy="44958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7696200" y="2438400"/>
            <a:ext cx="1295400" cy="12954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posavac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/>
          </a:bodyPr>
          <a:lstStyle/>
          <a:p>
            <a:r>
              <a:rPr lang="vi-VN" sz="1600" b="1" dirty="0" smtClean="0"/>
              <a:t>Hrvatski posavac</a:t>
            </a:r>
            <a:r>
              <a:rPr lang="vi-VN" sz="1600" dirty="0" smtClean="0"/>
              <a:t> je hrvatska autohtona pasmina konja.</a:t>
            </a:r>
            <a:r>
              <a:rPr lang="vi-VN" sz="1700" dirty="0" smtClean="0"/>
              <a:t/>
            </a:r>
            <a:br>
              <a:rPr lang="vi-VN" sz="1700" dirty="0" smtClean="0"/>
            </a:br>
            <a:r>
              <a:rPr lang="vi-VN" sz="1700" dirty="0" smtClean="0"/>
              <a:t>Nastao je na području slivnog toka rijeke Save. Danas se najviše uzgaja u Sisačko-moslavačkoj</a:t>
            </a:r>
            <a:r>
              <a:rPr lang="hr-HR" sz="1700" dirty="0" smtClean="0"/>
              <a:t> </a:t>
            </a:r>
            <a:r>
              <a:rPr lang="vi-VN" sz="1700" dirty="0" smtClean="0"/>
              <a:t>i Zagrebačkoj županiji (okolica Velike Gorice). U narodu ga zovu i posavski konj, posavski bušak i posavec. Velik dio godine provodi u prirodi na otvorenom. Otporan je na vremenske neprilike i skromnih je zahtjeva. Ima zbijenu i čvrstu građu tijela. Blage je ćudi i poslušan. Pasmina je ugrožena. Broji nešto više od 1000 primjeraka prema istraživanju iz 2000. godine. Imao je veliku gospodarsku vrijednost prije pojave mehanizacije u poljoprivredi. Između ostaloga, služili su u vuči brodova na Savi, a njima je dopremljen i kamen za spomenik banu Josipu Jelačiću na središnjem zagrebačkom trgu. Bili su poznati i u Beču i uBudimpešti. Od 1991. godine, počinje sustavan uzgojno-selekcijski rad. Koristi se u rekreativne i turističke svrhe, poput parka prirode Lonjsko polje.</a:t>
            </a:r>
          </a:p>
          <a:p>
            <a:endParaRPr lang="hr-HR" dirty="0"/>
          </a:p>
        </p:txBody>
      </p:sp>
      <p:pic>
        <p:nvPicPr>
          <p:cNvPr id="6146" name="Picture 2" descr="C:\Users\kurtušić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724400"/>
            <a:ext cx="2524125" cy="1809750"/>
          </a:xfrm>
          <a:prstGeom prst="rect">
            <a:avLst/>
          </a:prstGeom>
          <a:noFill/>
        </p:spPr>
      </p:pic>
      <p:pic>
        <p:nvPicPr>
          <p:cNvPr id="6147" name="Picture 3" descr="C:\Users\kurtušić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572000"/>
            <a:ext cx="2819400" cy="192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Lipicanac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b="1" dirty="0" smtClean="0"/>
              <a:t>Lipicanac</a:t>
            </a:r>
            <a:r>
              <a:rPr lang="hr-HR" sz="1600" dirty="0" smtClean="0"/>
              <a:t> je pripadnik svjetski poznate pasmine konja, uzgojene u Sloveniji. Pasmina je nastala 1580. u Lipici na slovenskom krškom području, u tadašnjoj Habsburškoj Monarhiji.</a:t>
            </a:r>
            <a:br>
              <a:rPr lang="hr-HR" sz="1600" dirty="0" smtClean="0"/>
            </a:br>
            <a:r>
              <a:rPr lang="vi-VN" sz="1600" dirty="0" smtClean="0"/>
              <a:t> </a:t>
            </a:r>
            <a:br>
              <a:rPr lang="vi-VN" sz="1600" dirty="0" smtClean="0"/>
            </a:br>
            <a:r>
              <a:rPr lang="vi-VN" sz="1600" dirty="0" smtClean="0"/>
              <a:t>Pluto - izvorni danski pastuh, sivac, oždrijebljen 1765. u ergeli Frederiksborg.</a:t>
            </a:r>
            <a:endParaRPr lang="hr-HR" sz="1600" dirty="0" smtClean="0"/>
          </a:p>
          <a:p>
            <a:r>
              <a:rPr lang="vi-VN" sz="1600" dirty="0" smtClean="0"/>
              <a:t>Neapolitano - izvorni napolitanski pastuh, riđan, oždrijebljen 1790.</a:t>
            </a:r>
            <a:endParaRPr lang="hr-HR" sz="1600" dirty="0" smtClean="0"/>
          </a:p>
          <a:p>
            <a:r>
              <a:rPr lang="vi-VN" sz="1600" dirty="0" smtClean="0"/>
              <a:t>Conversano - izvorni napolitanski pastuh, vranac, oždrijebljen 1767.</a:t>
            </a:r>
            <a:endParaRPr lang="hr-HR" sz="1600" dirty="0" smtClean="0"/>
          </a:p>
          <a:p>
            <a:r>
              <a:rPr lang="vi-VN" sz="1600" dirty="0" smtClean="0"/>
              <a:t>Maestoso - sivac, oždrijebljen 1773. u ergeli Kladruby.</a:t>
            </a:r>
            <a:endParaRPr lang="hr-HR" sz="1600" dirty="0" smtClean="0"/>
          </a:p>
          <a:p>
            <a:r>
              <a:rPr lang="vi-VN" sz="1600" dirty="0" smtClean="0"/>
              <a:t>Favory - plavkasti riđan, oždrijebljen 1779. u ergeli Kladruby.Siglavy - sivac, izvorni arapski konj oždrijebljen 1810.</a:t>
            </a:r>
            <a:endParaRPr lang="hr-HR" sz="1600" dirty="0"/>
          </a:p>
        </p:txBody>
      </p:sp>
      <p:pic>
        <p:nvPicPr>
          <p:cNvPr id="7170" name="Picture 2" descr="C:\Users\kurtušić\Desktop\lipican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343400"/>
            <a:ext cx="3514725" cy="2343150"/>
          </a:xfrm>
          <a:prstGeom prst="rect">
            <a:avLst/>
          </a:prstGeom>
          <a:noFill/>
        </p:spPr>
      </p:pic>
      <p:pic>
        <p:nvPicPr>
          <p:cNvPr id="7171" name="Picture 3" descr="C:\Users\kurtušić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191000"/>
            <a:ext cx="3654425" cy="2295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Arap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600" b="1" dirty="0" smtClean="0"/>
              <a:t>Bezuvjetna ljepota, bogata povijest, nevjerojatna povezanost sa gospodarom…</a:t>
            </a:r>
            <a:endParaRPr lang="hr-HR" sz="1600" dirty="0" smtClean="0"/>
          </a:p>
          <a:p>
            <a:r>
              <a:rPr lang="hr-HR" sz="1600" dirty="0" smtClean="0"/>
              <a:t>Iz drevnih pustinja bliskog istoka razvila se najstarija pasmina konja, ARAPSKI KONJ. Sada predstavlja najpopularniju pasminu konja u svijetu pri čemu promatrač na prvi pogled doživljava niz osjećaja koji se ne može opisati riječima, a za vlasnika ponos.</a:t>
            </a:r>
          </a:p>
          <a:p>
            <a:endParaRPr lang="hr-HR" dirty="0"/>
          </a:p>
        </p:txBody>
      </p:sp>
      <p:pic>
        <p:nvPicPr>
          <p:cNvPr id="8194" name="Picture 2" descr="C:\Users\kurtušić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352800"/>
            <a:ext cx="2543175" cy="1800225"/>
          </a:xfrm>
          <a:prstGeom prst="rect">
            <a:avLst/>
          </a:prstGeom>
          <a:noFill/>
        </p:spPr>
      </p:pic>
      <p:pic>
        <p:nvPicPr>
          <p:cNvPr id="8195" name="Picture 3" descr="C:\Users\kurtušić\Desktop\u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352800"/>
            <a:ext cx="1914525" cy="2390775"/>
          </a:xfrm>
          <a:prstGeom prst="rect">
            <a:avLst/>
          </a:prstGeom>
          <a:noFill/>
        </p:spPr>
      </p:pic>
      <p:pic>
        <p:nvPicPr>
          <p:cNvPr id="8196" name="Picture 4" descr="C:\Users\kurtušić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429000"/>
            <a:ext cx="2314575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Ovo su tri u Hrvatskoj najpoznatije vrste konja.</a:t>
            </a:r>
            <a:br>
              <a:rPr lang="hr-HR" dirty="0" smtClean="0"/>
            </a:br>
            <a:r>
              <a:rPr lang="hr-HR" dirty="0" smtClean="0"/>
              <a:t>Lipicanska populacija prosirena je i na ergele u Hrvatskoj. Ergela Đakovo uzgaja lipicanske konje. 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142</Words>
  <Application>Microsoft Office PowerPoint</Application>
  <PresentationFormat>Prikaz na zaslonu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Apex</vt:lpstr>
      <vt:lpstr>KOnji</vt:lpstr>
      <vt:lpstr>Porodica konja</vt:lpstr>
      <vt:lpstr>Općenito...</vt:lpstr>
      <vt:lpstr>Konji služe kao...</vt:lpstr>
      <vt:lpstr>Vrste konja</vt:lpstr>
      <vt:lpstr>Hrvatski posavac</vt:lpstr>
      <vt:lpstr>Lipicanac</vt:lpstr>
      <vt:lpstr>Arap</vt:lpstr>
      <vt:lpstr>Slajd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KOnji</dc:title>
  <dc:creator>kurtušić</dc:creator>
  <cp:lastModifiedBy>scsi</cp:lastModifiedBy>
  <cp:revision>5</cp:revision>
  <dcterms:created xsi:type="dcterms:W3CDTF">2006-08-16T00:00:00Z</dcterms:created>
  <dcterms:modified xsi:type="dcterms:W3CDTF">2014-10-30T15:24:54Z</dcterms:modified>
</cp:coreProperties>
</file>