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7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C6DDB-EF9B-4255-B1F8-E2C6B82B483A}" type="datetimeFigureOut">
              <a:rPr lang="en-US"/>
              <a:pPr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A8E4-B317-44C1-8B9F-AA51E2FFFA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62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02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74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11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46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6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21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A8E4-B317-44C1-8B9F-AA51E2FFFADF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76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087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9317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360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3952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8717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495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128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3576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156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6935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9567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983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4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18" y="4175463"/>
            <a:ext cx="12179913" cy="6930585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2E75B5"/>
                </a:solidFill>
                <a:latin typeface="Rockwell"/>
              </a:rPr>
              <a:t>Transformers 3 američki je znanstveno-fantastični film iz 2011. godine, čiji je redatelj Michael Bay, a producent Steven Spielberg.</a:t>
            </a:r>
          </a:p>
          <a:p>
            <a:r>
              <a:rPr lang="en-US" b="1">
                <a:solidFill>
                  <a:srgbClr val="2E75B5"/>
                </a:solidFill>
                <a:latin typeface="Rockwell"/>
              </a:rPr>
              <a:t>To je nastavak na film Transformers: Osveta poraženih, a u kinima se počeo prikazivati 29. lipnja 2011. godine.</a:t>
            </a:r>
          </a:p>
          <a:p>
            <a:r>
              <a:rPr lang="en-US" b="1">
                <a:solidFill>
                  <a:srgbClr val="2E75B5"/>
                </a:solidFill>
                <a:latin typeface="Rockwell"/>
              </a:rPr>
              <a:t>U glavnim ulogama vraćaju se Shia LaBeouf, Josh Duhamel, Tyrese Gibson, John Turturro te Peter Cullen  i Hugo Weaving . 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formers_3_movie-1280x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323" y="2547349"/>
            <a:ext cx="7417255" cy="4194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" y="14288"/>
            <a:ext cx="12145491" cy="263844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E7E6E6"/>
                </a:solidFill>
                <a:latin typeface="Rockwell"/>
              </a:rPr>
              <a:t>Film je trenutačno drugi najisplativiji film 2011. godine  i najisplativiji po zaradi u SAD-u i Kanadi. </a:t>
            </a:r>
          </a:p>
          <a:p>
            <a:endParaRPr lang="en-US">
              <a:solidFill>
                <a:srgbClr val="000000"/>
              </a:solidFill>
              <a:latin typeface="Calibri" charset="0"/>
            </a:endParaRPr>
          </a:p>
          <a:p>
            <a:r>
              <a:rPr lang="en-US">
                <a:solidFill>
                  <a:srgbClr val="E7E6E6"/>
                </a:solidFill>
                <a:latin typeface="Rockwell"/>
              </a:rPr>
              <a:t>Također, ovaj nastavak Transformera uvršten je kao sedmi najisplativiji film svih vremena te je time postao film s najvećom zaradom u cijelom serijalu.</a:t>
            </a:r>
          </a:p>
        </p:txBody>
      </p:sp>
    </p:spTree>
    <p:extLst>
      <p:ext uri="{BB962C8B-B14F-4D97-AF65-F5344CB8AC3E}">
        <p14:creationId xmlns="" xmlns:p14="http://schemas.microsoft.com/office/powerpoint/2010/main" val="399475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2" y="65317"/>
            <a:ext cx="10515600" cy="884206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Lucida Sans Unicode"/>
                <a:ea typeface="Microsoft YaHei"/>
                <a:cs typeface="Lucida Sans Unicode"/>
              </a:rPr>
              <a:t>GLAVNE ULOGE</a:t>
            </a:r>
            <a:endParaRPr lang="en-US" b="1">
              <a:latin typeface="Lucida Sans Unicode"/>
              <a:ea typeface="Microsoft YaHei"/>
              <a:cs typeface="Lucida Sans Unico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084263"/>
            <a:ext cx="11992603" cy="5624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Shia LaBeouf</a:t>
            </a:r>
            <a:r>
              <a:rPr lang="en-US">
                <a:solidFill>
                  <a:srgbClr val="E7E6E6"/>
                </a:solidFill>
                <a:latin typeface="Rockwell"/>
              </a:rPr>
              <a:t> kao Sam Witwicky.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Josh Duhamel</a:t>
            </a:r>
            <a:r>
              <a:rPr lang="en-US">
                <a:solidFill>
                  <a:srgbClr val="E7E6E6"/>
                </a:solidFill>
                <a:latin typeface="Rockwell"/>
              </a:rPr>
              <a:t> kao pukovnik američke vojske William Lennox.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John Turturro</a:t>
            </a:r>
            <a:r>
              <a:rPr lang="en-US">
                <a:solidFill>
                  <a:srgbClr val="E7E6E6"/>
                </a:solidFill>
                <a:latin typeface="Rockwell"/>
              </a:rPr>
              <a:t> kao Seymour Simmons.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Tyrese Gibso</a:t>
            </a:r>
            <a:r>
              <a:rPr lang="en-US">
                <a:solidFill>
                  <a:srgbClr val="E7E6E6"/>
                </a:solidFill>
                <a:latin typeface="Rockwell"/>
              </a:rPr>
              <a:t>n kao USAF Chief Master Sergeant Robert Epps.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Rosie Huntington-Whiteley</a:t>
            </a:r>
            <a:r>
              <a:rPr lang="en-US">
                <a:solidFill>
                  <a:srgbClr val="E7E6E6"/>
                </a:solidFill>
                <a:latin typeface="Rockwell"/>
              </a:rPr>
              <a:t> kao Carly Spencer.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Patrick Dempsey</a:t>
            </a:r>
            <a:r>
              <a:rPr lang="en-US">
                <a:solidFill>
                  <a:srgbClr val="E7E6E6"/>
                </a:solidFill>
                <a:latin typeface="Rockwell"/>
              </a:rPr>
              <a:t> kao Dylan Gould.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Kevin Dunn</a:t>
            </a:r>
            <a:r>
              <a:rPr lang="en-US">
                <a:solidFill>
                  <a:srgbClr val="E7E6E6"/>
                </a:solidFill>
                <a:latin typeface="Rockwell"/>
              </a:rPr>
              <a:t> kao Ron Witwicky.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Julie White</a:t>
            </a:r>
            <a:r>
              <a:rPr lang="en-US">
                <a:solidFill>
                  <a:srgbClr val="E7E6E6"/>
                </a:solidFill>
                <a:latin typeface="Rockwell"/>
              </a:rPr>
              <a:t> kao Judy Witwicky.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John Malkovich</a:t>
            </a:r>
            <a:r>
              <a:rPr lang="en-US">
                <a:solidFill>
                  <a:srgbClr val="E7E6E6"/>
                </a:solidFill>
                <a:latin typeface="Rockwell"/>
              </a:rPr>
              <a:t> kao Bruce Brazos.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Frances McDormand</a:t>
            </a:r>
            <a:r>
              <a:rPr lang="en-US">
                <a:solidFill>
                  <a:srgbClr val="E7E6E6"/>
                </a:solidFill>
                <a:latin typeface="Rockwell"/>
              </a:rPr>
              <a:t> kao Charlotte Mearing.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Lester Speight</a:t>
            </a:r>
            <a:r>
              <a:rPr lang="en-US">
                <a:solidFill>
                  <a:srgbClr val="E7E6E6"/>
                </a:solidFill>
                <a:latin typeface="Rockwell"/>
              </a:rPr>
              <a:t> kao Hardcore Eddie.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Alan Tudyk</a:t>
            </a:r>
            <a:r>
              <a:rPr lang="en-US">
                <a:solidFill>
                  <a:srgbClr val="E7E6E6"/>
                </a:solidFill>
                <a:latin typeface="Rockwell"/>
              </a:rPr>
              <a:t> kao Dutch.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Ken Jeong</a:t>
            </a:r>
            <a:r>
              <a:rPr lang="en-US">
                <a:solidFill>
                  <a:srgbClr val="E7E6E6"/>
                </a:solidFill>
                <a:latin typeface="Rockwell"/>
              </a:rPr>
              <a:t> kao Jerry Wang.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Glenn Morshower</a:t>
            </a:r>
            <a:r>
              <a:rPr lang="en-US">
                <a:solidFill>
                  <a:srgbClr val="E7E6E6"/>
                </a:solidFill>
                <a:latin typeface="Rockwell"/>
              </a:rPr>
              <a:t> kao general Morshower.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Buzz Aldrin</a:t>
            </a:r>
            <a:r>
              <a:rPr lang="en-US">
                <a:solidFill>
                  <a:srgbClr val="E7E6E6"/>
                </a:solidFill>
                <a:latin typeface="Rockwell"/>
              </a:rPr>
              <a:t> kao on sam.</a:t>
            </a:r>
          </a:p>
          <a:p>
            <a:pPr marL="0" indent="0">
              <a:buNone/>
            </a:pPr>
            <a:r>
              <a:rPr lang="en-US" u="sng">
                <a:solidFill>
                  <a:srgbClr val="E7E6E6"/>
                </a:solidFill>
                <a:latin typeface="Rockwell"/>
              </a:rPr>
              <a:t>Bill O'Reilly</a:t>
            </a:r>
            <a:r>
              <a:rPr lang="en-US">
                <a:solidFill>
                  <a:srgbClr val="E7E6E6"/>
                </a:solidFill>
                <a:latin typeface="Rockwell"/>
              </a:rPr>
              <a:t> kao on sam.</a:t>
            </a:r>
          </a:p>
          <a:p>
            <a:endParaRPr lang="en-US">
              <a:solidFill>
                <a:srgbClr val="0B0080"/>
              </a:solidFill>
              <a:latin typeface="Calibri" charset="0"/>
            </a:endParaRPr>
          </a:p>
        </p:txBody>
      </p:sp>
      <p:pic>
        <p:nvPicPr>
          <p:cNvPr id="5" name="Picture 4" descr="Transformers-10-HD-desktop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20" y="2710422"/>
            <a:ext cx="6516593" cy="4084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4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3"/>
            <a:ext cx="10515600" cy="731429"/>
          </a:xfrm>
        </p:spPr>
        <p:txBody>
          <a:bodyPr/>
          <a:lstStyle/>
          <a:p>
            <a:pPr algn="ctr"/>
            <a:r>
              <a:rPr lang="en-US">
                <a:solidFill>
                  <a:srgbClr val="E7E6E6"/>
                </a:solidFill>
                <a:latin typeface="Lucida Sans Unicode"/>
                <a:cs typeface="Lucida Sans Unicode"/>
              </a:rPr>
              <a:t>KRITIKE NA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949325"/>
            <a:ext cx="11991975" cy="58781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7E6E6"/>
                </a:solidFill>
                <a:latin typeface="Rockwell"/>
              </a:rPr>
              <a:t>Robert Ebert dao je filmu 1 od 4 zvijezde:</a:t>
            </a:r>
          </a:p>
          <a:p>
            <a:r>
              <a:rPr lang="en-US">
                <a:solidFill>
                  <a:srgbClr val="E7E6E6"/>
                </a:solidFill>
                <a:latin typeface="Rockwell"/>
              </a:rPr>
              <a:t>"Film je vizualno ružan, nerazumljive radnje, drvenih likova i besmislenog dijaloga. To me dovelo do jednog od neugodnijih iskustava s filmovima." </a:t>
            </a:r>
          </a:p>
          <a:p>
            <a:r>
              <a:rPr lang="en-US">
                <a:solidFill>
                  <a:srgbClr val="E7E6E6"/>
                </a:solidFill>
                <a:latin typeface="Rockwell"/>
              </a:rPr>
              <a:t>Kritičari su imali različita mišljenja oko filma. Kritizirali su glumu i scenarij, ali su hvalili specijalne efekte i 3D tehniku. Film je, prema kritičarima Rotten Tomatoesa, ostvario ocjenu 4,8/10, a prema ocjeni gledatelja 4,4/5.</a:t>
            </a:r>
          </a:p>
          <a:p>
            <a:r>
              <a:rPr lang="en-US">
                <a:solidFill>
                  <a:srgbClr val="E7E6E6"/>
                </a:solidFill>
                <a:latin typeface="Rockwell"/>
              </a:rPr>
              <a:t>Richard Roeper je filmu dao ocjenu 2 od 5:</a:t>
            </a:r>
          </a:p>
          <a:p>
            <a:r>
              <a:rPr lang="en-US">
                <a:solidFill>
                  <a:srgbClr val="E7E6E6"/>
                </a:solidFill>
                <a:latin typeface="Rockwell"/>
              </a:rPr>
              <a:t>"Film spada u kategoriju onih bez duše i s nezanimljivim likovima." 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670" y="44356"/>
            <a:ext cx="5937268" cy="1002611"/>
          </a:xfrm>
        </p:spPr>
        <p:txBody>
          <a:bodyPr/>
          <a:lstStyle/>
          <a:p>
            <a:pPr algn="ctr"/>
            <a:r>
              <a:rPr lang="en-US">
                <a:solidFill>
                  <a:srgbClr val="E7E6E6"/>
                </a:solidFill>
                <a:latin typeface="Lucida Sans Unicode"/>
                <a:cs typeface="Lucida Sans Unicode"/>
              </a:rPr>
              <a:t>PODACI O FILMU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1" y="931945"/>
            <a:ext cx="12130364" cy="5833120"/>
          </a:xfrm>
        </p:spPr>
        <p:txBody>
          <a:bodyPr/>
          <a:lstStyle/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Scenarist - Ehren Kruger</a:t>
            </a:r>
          </a:p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Glazba - Steve Jablonsky</a:t>
            </a:r>
          </a:p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Distributer - Paramount Pictures</a:t>
            </a:r>
          </a:p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Godina izdanja - 2011</a:t>
            </a:r>
          </a:p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Trajanje - 154 minuta</a:t>
            </a:r>
          </a:p>
          <a:p>
            <a:pPr algn="ctr"/>
            <a:r>
              <a:rPr lang="en-US" b="1">
                <a:solidFill>
                  <a:srgbClr val="E7E6E6"/>
                </a:solidFill>
                <a:latin typeface="Rockwell"/>
              </a:rPr>
              <a:t>Žanr - </a:t>
            </a:r>
            <a:r>
              <a:rPr lang="en-US">
                <a:solidFill>
                  <a:srgbClr val="E7E6E6"/>
                </a:solidFill>
                <a:latin typeface="Rockwell"/>
              </a:rPr>
              <a:t>SF</a:t>
            </a:r>
          </a:p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Proračun - 195 milijuna U$D</a:t>
            </a:r>
          </a:p>
          <a:p>
            <a:pPr algn="ctr"/>
            <a:r>
              <a:rPr lang="en-US">
                <a:solidFill>
                  <a:srgbClr val="E7E6E6"/>
                </a:solidFill>
                <a:latin typeface="Rockwell"/>
              </a:rPr>
              <a:t>Zarada - 1.048.975,721 U$D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2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-6314"/>
            <a:ext cx="11807411" cy="6650002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dirty="0">
              <a:solidFill>
                <a:srgbClr val="E7E6E6"/>
              </a:solidFill>
              <a:latin typeface="Rockwell"/>
            </a:endParaRPr>
          </a:p>
          <a:p>
            <a:pPr algn="ctr"/>
            <a:endParaRPr lang="pl-PL" dirty="0">
              <a:solidFill>
                <a:srgbClr val="E7E6E6"/>
              </a:solidFill>
              <a:latin typeface="Rockwell"/>
            </a:endParaRPr>
          </a:p>
          <a:p>
            <a:pPr algn="ctr"/>
            <a:r>
              <a:rPr lang="pl-PL" sz="3600" dirty="0">
                <a:solidFill>
                  <a:srgbClr val="E7E6E6"/>
                </a:solidFill>
                <a:latin typeface="Rockwell"/>
              </a:rPr>
              <a:t>MOJA VLASTITA OCJENA ZA FILM JE </a:t>
            </a:r>
            <a:r>
              <a:rPr lang="pl-PL" sz="3600" dirty="0">
                <a:solidFill>
                  <a:srgbClr val="E7E6E6"/>
                </a:solidFill>
                <a:latin typeface="Kartika"/>
                <a:cs typeface="Kartika"/>
              </a:rPr>
              <a:t>8.5/10</a:t>
            </a: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endParaRPr lang="pl-PL" dirty="0">
              <a:solidFill>
                <a:srgbClr val="E7E6E6"/>
              </a:solidFill>
              <a:latin typeface="Kartika"/>
              <a:cs typeface="Kartika"/>
            </a:endParaRPr>
          </a:p>
          <a:p>
            <a:r>
              <a:rPr lang="pl-PL" sz="2400" dirty="0">
                <a:solidFill>
                  <a:srgbClr val="E7E6E6"/>
                </a:solidFill>
                <a:latin typeface="Kartika"/>
                <a:cs typeface="Kartika"/>
              </a:rPr>
              <a:t>Napravio:Filip </a:t>
            </a:r>
            <a:r>
              <a:rPr lang="pl-PL" sz="2400" dirty="0" smtClean="0">
                <a:solidFill>
                  <a:srgbClr val="E7E6E6"/>
                </a:solidFill>
                <a:latin typeface="Kartika"/>
                <a:cs typeface="Kartika"/>
              </a:rPr>
              <a:t>Vuković 1.b</a:t>
            </a:r>
            <a:endParaRPr lang="en-US" sz="2400" dirty="0">
              <a:solidFill>
                <a:srgbClr val="E7E6E6"/>
              </a:solidFill>
              <a:latin typeface="Kartika"/>
              <a:cs typeface="Kartik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0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370</Words>
  <Application>Microsoft Office PowerPoint</Application>
  <PresentationFormat>Custom</PresentationFormat>
  <Paragraphs>60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GLAVNE ULOGE</vt:lpstr>
      <vt:lpstr>KRITIKE NA FILM</vt:lpstr>
      <vt:lpstr>PODACI O FILMU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2012-08-15T22:37:15Z</dcterms:created>
  <dcterms:modified xsi:type="dcterms:W3CDTF">2014-10-05T09:59:36Z</dcterms:modified>
</cp:coreProperties>
</file>