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10" name="Pravoku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u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u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ni povez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ni povez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u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7638E3-2C3E-42E3-BAE3-040DC330CC5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7F111-206D-49A1-9B4B-FD97460B533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09C8-A098-4332-9485-4E590F8F02C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A8A4198-EB38-428E-B951-C344E4B7A1C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r-HR"/>
          </a:p>
        </p:txBody>
      </p:sp>
      <p:sp>
        <p:nvSpPr>
          <p:cNvPr id="9" name="Pravoku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ni povez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ni povez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u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ni povez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E9D7E5F-52EB-4204-89CA-B0F89292FE0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D1D2A-C55A-432B-AEE8-3B7BEE914BD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Rezervirano mjesto sadržaja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F41C-781D-43A3-98D4-A9DC5E1C486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sadržaja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tekst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tekst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57A50B-8040-4527-819F-597273643E3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4B9E-4469-414C-B239-E3BB3D4A6599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u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zervirano mjesto sadržaja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22" name="Rezervirano mjesto broja slajd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D888873-7051-4E5E-BAB9-FA40D368F5C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Rezervirano mjesto podnožj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ni povez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ni povez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Rezervirano mjesto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73C60A-5333-4C56-8B30-3A1AA9B664F7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ni povez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u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F35F777-1F99-4227-A28F-B3A439C1605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628800"/>
            <a:ext cx="8062664" cy="3389762"/>
          </a:xfrm>
        </p:spPr>
        <p:txBody>
          <a:bodyPr>
            <a:normAutofit/>
          </a:bodyPr>
          <a:lstStyle/>
          <a:p>
            <a:pPr algn="ctr"/>
            <a:r>
              <a:rPr lang="hr-HR" sz="4800" dirty="0"/>
              <a:t>Međunarodni praznik rada</a:t>
            </a:r>
            <a:br>
              <a:rPr lang="hr-HR" sz="4800" dirty="0"/>
            </a:br>
            <a:r>
              <a:rPr lang="hr-HR" sz="4800" dirty="0"/>
              <a:t>1. Svibanj</a:t>
            </a:r>
          </a:p>
        </p:txBody>
      </p:sp>
      <p:sp>
        <p:nvSpPr>
          <p:cNvPr id="6" name="Podnaslov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404813"/>
            <a:ext cx="8229600" cy="5903912"/>
          </a:xfrm>
        </p:spPr>
        <p:txBody>
          <a:bodyPr/>
          <a:lstStyle/>
          <a:p>
            <a:r>
              <a:rPr lang="hr-HR" sz="2400" b="1"/>
              <a:t>Međunarodni praznik rada</a:t>
            </a:r>
            <a:r>
              <a:rPr lang="hr-HR" sz="2400"/>
              <a:t> obilježava se kao spomen na velike radničke demonstracije održane u Chicagu dana 1. svibnja 1886.godine, kada je u sukobima s policijom poginulo više od dvije stotine radnika, a osmero je radnika osuđeno na smrt. </a:t>
            </a:r>
          </a:p>
          <a:p>
            <a:r>
              <a:rPr lang="hr-HR" sz="2400"/>
              <a:t>Demonstracije su održane radi zahtjeva radnika za osamsatnim radnim vremenom. </a:t>
            </a:r>
          </a:p>
        </p:txBody>
      </p:sp>
      <p:pic>
        <p:nvPicPr>
          <p:cNvPr id="3077" name="Picture 5" descr="pho1886maiaten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197225"/>
            <a:ext cx="5313363" cy="36607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620713"/>
            <a:ext cx="3827462" cy="3168650"/>
          </a:xfrm>
        </p:spPr>
        <p:txBody>
          <a:bodyPr/>
          <a:lstStyle/>
          <a:p>
            <a:r>
              <a:rPr lang="hr-HR" sz="2400"/>
              <a:t>Prvi svibnja se kao međunarodni praznik rada obilježava od 1889. godine, a u Hrvatskoj je prvi put obilježen 1890. godine u Maksimiru.</a:t>
            </a:r>
          </a:p>
          <a:p>
            <a:pPr>
              <a:buFontTx/>
              <a:buNone/>
            </a:pPr>
            <a:endParaRPr lang="hr-HR" sz="2400"/>
          </a:p>
          <a:p>
            <a:endParaRPr lang="hr-HR" sz="2400"/>
          </a:p>
        </p:txBody>
      </p:sp>
      <p:pic>
        <p:nvPicPr>
          <p:cNvPr id="4101" name="Picture 5" descr="150px-Stamps_of_Germany_(DDR)_1990,_MiNr_33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620713"/>
            <a:ext cx="4725987" cy="5543550"/>
          </a:xfrm>
          <a:prstGeom prst="rect">
            <a:avLst/>
          </a:prstGeom>
          <a:noFill/>
        </p:spPr>
      </p:pic>
      <p:pic>
        <p:nvPicPr>
          <p:cNvPr id="4104" name="Picture 8" descr="7588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429000"/>
            <a:ext cx="2809875" cy="313213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r>
              <a:rPr lang="hr-HR" sz="2400"/>
              <a:t>U 20. stoljeću se datum s vremenom etablirao kao anarhistički i socijalistički blagdan, te je baš u tim krugovima poznat i kao Međunarodni dan radnika, odnosno Praznik rada. U ovom je obliku prvi svibnja postao međunarodno slavlje socijalnih i ekonomskih uspjeha radničke klase i sindikalnog pokreta.</a:t>
            </a:r>
          </a:p>
          <a:p>
            <a:pPr>
              <a:buFontTx/>
              <a:buNone/>
            </a:pPr>
            <a:endParaRPr lang="hr-HR" sz="2400"/>
          </a:p>
        </p:txBody>
      </p:sp>
      <p:pic>
        <p:nvPicPr>
          <p:cNvPr id="5125" name="Picture 5" descr="1svibnja09_paro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2852738"/>
            <a:ext cx="4897438" cy="3654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karanf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4164013" cy="6245225"/>
          </a:xfrm>
          <a:prstGeom prst="rect">
            <a:avLst/>
          </a:prstGeom>
          <a:noFill/>
        </p:spPr>
      </p:pic>
      <p:pic>
        <p:nvPicPr>
          <p:cNvPr id="16391" name="Picture 7" descr="ANd9GcTX1H1a4pUNxjCV3f7TyG-BMMISUlzE81XvPjywHYWSGPpCZbJ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60350"/>
            <a:ext cx="4159250" cy="619283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 descr="1sviban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33375"/>
            <a:ext cx="8497888" cy="602615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</TotalTime>
  <Words>16</Words>
  <Application>Microsoft Office PowerPoint</Application>
  <PresentationFormat>Prikaz na zaslonu (4:3)</PresentationFormat>
  <Paragraphs>5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Garamond</vt:lpstr>
      <vt:lpstr>Times New Roman</vt:lpstr>
      <vt:lpstr>Wingdings</vt:lpstr>
      <vt:lpstr>Oriel</vt:lpstr>
      <vt:lpstr>Međunarodni praznik rada 1. Svibanj</vt:lpstr>
      <vt:lpstr>Slajd 2</vt:lpstr>
      <vt:lpstr>Slajd 3</vt:lpstr>
      <vt:lpstr>Slajd 4</vt:lpstr>
      <vt:lpstr>Slajd 5</vt:lpstr>
      <vt:lpstr>Slajd 6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Međunarodni praznik rada 1. Svibanj</dc:title>
  <dc:creator>ucenik01</dc:creator>
  <cp:lastModifiedBy>Tina</cp:lastModifiedBy>
  <cp:revision>5</cp:revision>
  <dcterms:created xsi:type="dcterms:W3CDTF">2013-04-19T10:31:18Z</dcterms:created>
  <dcterms:modified xsi:type="dcterms:W3CDTF">2014-04-29T10:21:41Z</dcterms:modified>
</cp:coreProperties>
</file>