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AD50-D573-4950-8B4B-26B2DC80628E}" type="datetimeFigureOut">
              <a:rPr lang="sr-Latn-CS" smtClean="0"/>
              <a:t>14.3.2014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F1F1-8C51-4BEF-8827-32B918F788A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AD50-D573-4950-8B4B-26B2DC80628E}" type="datetimeFigureOut">
              <a:rPr lang="sr-Latn-CS" smtClean="0"/>
              <a:t>14.3.2014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F1F1-8C51-4BEF-8827-32B918F788A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AD50-D573-4950-8B4B-26B2DC80628E}" type="datetimeFigureOut">
              <a:rPr lang="sr-Latn-CS" smtClean="0"/>
              <a:t>14.3.2014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F1F1-8C51-4BEF-8827-32B918F788A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AD50-D573-4950-8B4B-26B2DC80628E}" type="datetimeFigureOut">
              <a:rPr lang="sr-Latn-CS" smtClean="0"/>
              <a:t>14.3.2014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F1F1-8C51-4BEF-8827-32B918F788A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AD50-D573-4950-8B4B-26B2DC80628E}" type="datetimeFigureOut">
              <a:rPr lang="sr-Latn-CS" smtClean="0"/>
              <a:t>14.3.2014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DE5F1F1-8C51-4BEF-8827-32B918F788AC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AD50-D573-4950-8B4B-26B2DC80628E}" type="datetimeFigureOut">
              <a:rPr lang="sr-Latn-CS" smtClean="0"/>
              <a:t>14.3.2014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F1F1-8C51-4BEF-8827-32B918F788A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AD50-D573-4950-8B4B-26B2DC80628E}" type="datetimeFigureOut">
              <a:rPr lang="sr-Latn-CS" smtClean="0"/>
              <a:t>14.3.2014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F1F1-8C51-4BEF-8827-32B918F788A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AD50-D573-4950-8B4B-26B2DC80628E}" type="datetimeFigureOut">
              <a:rPr lang="sr-Latn-CS" smtClean="0"/>
              <a:t>14.3.2014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F1F1-8C51-4BEF-8827-32B918F788A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AD50-D573-4950-8B4B-26B2DC80628E}" type="datetimeFigureOut">
              <a:rPr lang="sr-Latn-CS" smtClean="0"/>
              <a:t>14.3.2014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F1F1-8C51-4BEF-8827-32B918F788A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AD50-D573-4950-8B4B-26B2DC80628E}" type="datetimeFigureOut">
              <a:rPr lang="sr-Latn-CS" smtClean="0"/>
              <a:t>14.3.2014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F1F1-8C51-4BEF-8827-32B918F788A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AD50-D573-4950-8B4B-26B2DC80628E}" type="datetimeFigureOut">
              <a:rPr lang="sr-Latn-CS" smtClean="0"/>
              <a:t>14.3.2014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F1F1-8C51-4BEF-8827-32B918F788A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98AD50-D573-4950-8B4B-26B2DC80628E}" type="datetimeFigureOut">
              <a:rPr lang="sr-Latn-CS" smtClean="0"/>
              <a:t>14.3.2014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DE5F1F1-8C51-4BEF-8827-32B918F788AC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south-park-the-stick-of-tru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6072198" y="2857496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RECENZIJA</a:t>
            </a:r>
            <a:endParaRPr lang="hr-HR" sz="28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7358082" y="6211669"/>
            <a:ext cx="2500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Ivan Filipović 3.E, </a:t>
            </a:r>
            <a:r>
              <a:rPr lang="hr-HR" dirty="0" err="1" smtClean="0">
                <a:solidFill>
                  <a:schemeClr val="bg1">
                    <a:lumMod val="65000"/>
                  </a:schemeClr>
                </a:solidFill>
              </a:rPr>
              <a:t>CrashGamer</a:t>
            </a:r>
            <a:endParaRPr lang="hr-HR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STICK-OF-TRU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-428652"/>
            <a:ext cx="8167756" cy="56007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TekstniOkvir 4"/>
          <p:cNvSpPr txBox="1"/>
          <p:nvPr/>
        </p:nvSpPr>
        <p:spPr>
          <a:xfrm>
            <a:off x="214282" y="5000636"/>
            <a:ext cx="8715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Veliki fanovi kultne američke serije </a:t>
            </a:r>
            <a:r>
              <a:rPr lang="hr-HR" sz="3200" dirty="0" err="1" smtClean="0"/>
              <a:t>South</a:t>
            </a:r>
            <a:r>
              <a:rPr lang="hr-HR" sz="3200" dirty="0" smtClean="0"/>
              <a:t> Park napokon su dobili igru kakvu su čekali !</a:t>
            </a:r>
            <a:endParaRPr lang="hr-HR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ss4e2b4143153bbd4c066053d6fbc5890b911c2e62600x3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00042"/>
            <a:ext cx="6076950" cy="42148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TekstniOkvir 5"/>
          <p:cNvSpPr txBox="1"/>
          <p:nvPr/>
        </p:nvSpPr>
        <p:spPr>
          <a:xfrm>
            <a:off x="6643702" y="500042"/>
            <a:ext cx="22860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Razlika između igre i serije gotovo pa i nema ! </a:t>
            </a:r>
            <a:endParaRPr lang="hr-HR" sz="36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357158" y="5143512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 Likovi su odlično predstavljeni kao i u seriji i sve je to ubačeno  u fantastični RPG  sustav. </a:t>
            </a:r>
            <a:endParaRPr lang="hr-H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Stick-of-Truth-640x3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14290"/>
            <a:ext cx="8239140" cy="46345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kstniOkvir 4"/>
          <p:cNvSpPr txBox="1"/>
          <p:nvPr/>
        </p:nvSpPr>
        <p:spPr>
          <a:xfrm>
            <a:off x="500034" y="5072074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Igru započinjete kao </a:t>
            </a:r>
            <a:r>
              <a:rPr lang="hr-HR" sz="2400" dirty="0" err="1" smtClean="0"/>
              <a:t>Douchebag</a:t>
            </a:r>
            <a:r>
              <a:rPr lang="hr-HR" sz="2400" dirty="0" smtClean="0"/>
              <a:t> (ime vam nadjene </a:t>
            </a:r>
            <a:r>
              <a:rPr lang="hr-HR" sz="2400" dirty="0" err="1" smtClean="0"/>
              <a:t>Cartman</a:t>
            </a:r>
            <a:r>
              <a:rPr lang="hr-HR" sz="2400" dirty="0" smtClean="0"/>
              <a:t>) i možete birati između četiri klase: </a:t>
            </a:r>
            <a:r>
              <a:rPr lang="hr-HR" sz="2400" dirty="0" err="1" smtClean="0"/>
              <a:t>Knight</a:t>
            </a:r>
            <a:r>
              <a:rPr lang="hr-HR" sz="2400" dirty="0" smtClean="0"/>
              <a:t>, </a:t>
            </a:r>
            <a:r>
              <a:rPr lang="hr-HR" sz="2400" dirty="0" err="1" smtClean="0"/>
              <a:t>Thief</a:t>
            </a:r>
            <a:r>
              <a:rPr lang="hr-HR" sz="2400" dirty="0" smtClean="0"/>
              <a:t>, </a:t>
            </a:r>
            <a:r>
              <a:rPr lang="hr-HR" sz="2400" dirty="0" err="1" smtClean="0"/>
              <a:t>Marge</a:t>
            </a:r>
            <a:r>
              <a:rPr lang="hr-HR" sz="2400" dirty="0" smtClean="0"/>
              <a:t> i Židov (</a:t>
            </a:r>
            <a:r>
              <a:rPr lang="hr-HR" sz="2400" dirty="0" err="1" smtClean="0"/>
              <a:t>Cartman</a:t>
            </a:r>
            <a:r>
              <a:rPr lang="hr-HR" sz="2400" dirty="0" smtClean="0"/>
              <a:t> ne voli Židove).</a:t>
            </a:r>
            <a:endParaRPr lang="hr-H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South-Park-Stick-of-Truth-mongolia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67778">
            <a:off x="972111" y="-152121"/>
            <a:ext cx="9144000" cy="51452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kstniOkvir 4"/>
          <p:cNvSpPr txBox="1"/>
          <p:nvPr/>
        </p:nvSpPr>
        <p:spPr>
          <a:xfrm>
            <a:off x="357158" y="5143512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Igra je </a:t>
            </a:r>
            <a:r>
              <a:rPr lang="hr-HR" sz="2400" dirty="0" err="1"/>
              <a:t>o</a:t>
            </a:r>
            <a:r>
              <a:rPr lang="hr-HR" sz="2400" dirty="0" err="1" smtClean="0"/>
              <a:t>pen</a:t>
            </a:r>
            <a:r>
              <a:rPr lang="hr-HR" sz="2400" dirty="0" smtClean="0"/>
              <a:t> world žanra i imate cijeli  </a:t>
            </a:r>
            <a:r>
              <a:rPr lang="hr-HR" sz="2400" dirty="0" err="1" smtClean="0"/>
              <a:t>South</a:t>
            </a:r>
            <a:r>
              <a:rPr lang="hr-HR" sz="2400" dirty="0" smtClean="0"/>
              <a:t> Park na raspolaganju i možete ući u svaku građevinu i u svaku prostoriju u njoj u slučaju da ne možete ući onda ju još niste otključali. </a:t>
            </a:r>
            <a:endParaRPr lang="hr-H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So-Much-Truthiness-in-South-Park-The-Stick-of-Truth-232317-lar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7929618" cy="364333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5" name="TekstniOkvir 4"/>
          <p:cNvSpPr txBox="1"/>
          <p:nvPr/>
        </p:nvSpPr>
        <p:spPr>
          <a:xfrm>
            <a:off x="642910" y="4214818"/>
            <a:ext cx="7858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err="1" smtClean="0"/>
              <a:t>Obsidian</a:t>
            </a:r>
            <a:r>
              <a:rPr lang="hr-HR" sz="2400" dirty="0" smtClean="0"/>
              <a:t> je odradio stvarno izvrstan posao jedino što zamjeram igri je što glavni lik do kraja igre ne progovori niti jednu riječ. Kroz cijelu igru će te se susretati s likovima i predmetima poznatima iz serije. Tako će te se boriti protiv nacističkih </a:t>
            </a:r>
            <a:r>
              <a:rPr lang="hr-HR" sz="2400" dirty="0" err="1" smtClean="0"/>
              <a:t>zombia</a:t>
            </a:r>
            <a:r>
              <a:rPr lang="hr-HR" sz="2400" dirty="0" smtClean="0"/>
              <a:t>, crvenokosih pjegavih dječaka i protiv vilenjaka.</a:t>
            </a:r>
            <a:endParaRPr lang="hr-H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South-Park-The-Stick-of-Truth-PS3-600x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42852"/>
            <a:ext cx="8643998" cy="40957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kstniOkvir 4"/>
          <p:cNvSpPr txBox="1"/>
          <p:nvPr/>
        </p:nvSpPr>
        <p:spPr>
          <a:xfrm>
            <a:off x="214282" y="5357826"/>
            <a:ext cx="8643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Trailer</a:t>
            </a:r>
            <a:r>
              <a:rPr lang="hr-HR" dirty="0" smtClean="0"/>
              <a:t>: http://www.youtube.com/</a:t>
            </a:r>
            <a:r>
              <a:rPr lang="hr-HR" dirty="0" err="1" smtClean="0"/>
              <a:t>watch</a:t>
            </a:r>
            <a:r>
              <a:rPr lang="hr-HR" dirty="0" smtClean="0"/>
              <a:t>?v=H-zs0ezaXng</a:t>
            </a:r>
          </a:p>
          <a:p>
            <a:r>
              <a:rPr lang="hr-HR" dirty="0" err="1" smtClean="0"/>
              <a:t>Gameplay</a:t>
            </a:r>
            <a:r>
              <a:rPr lang="hr-HR" dirty="0" smtClean="0"/>
              <a:t>: http://www.youtube.com/</a:t>
            </a:r>
            <a:r>
              <a:rPr lang="hr-HR" dirty="0" err="1" smtClean="0"/>
              <a:t>watch</a:t>
            </a:r>
            <a:r>
              <a:rPr lang="hr-HR" dirty="0" smtClean="0"/>
              <a:t>?v=7yP35-V042c</a:t>
            </a:r>
          </a:p>
          <a:p>
            <a:r>
              <a:rPr lang="hr-HR" dirty="0" smtClean="0"/>
              <a:t>Ocjena:  </a:t>
            </a:r>
            <a:r>
              <a:rPr lang="hr-HR" sz="2800" dirty="0" smtClean="0"/>
              <a:t>4.9</a:t>
            </a:r>
            <a:endParaRPr lang="hr-HR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Vrh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</TotalTime>
  <Words>183</Words>
  <Application>Microsoft Office PowerPoint</Application>
  <PresentationFormat>Prikaz na zaslonu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Vrh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Stanica-3</dc:creator>
  <cp:lastModifiedBy>Stanica-3</cp:lastModifiedBy>
  <cp:revision>5</cp:revision>
  <dcterms:created xsi:type="dcterms:W3CDTF">2014-03-14T11:16:33Z</dcterms:created>
  <dcterms:modified xsi:type="dcterms:W3CDTF">2014-03-14T11:59:45Z</dcterms:modified>
</cp:coreProperties>
</file>