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6C1E60D-4820-40D2-94D6-0873D997AB18}" type="datetimeFigureOut">
              <a:rPr lang="sr-Latn-CS" smtClean="0"/>
              <a:t>7.3.2014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CBEAA3-AE7D-46BC-B12E-FCFE0CC46EC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Dan žena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RADIO: RENATO STANIĆ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/>
              <a:t>Međunarodni dan žena</a:t>
            </a:r>
            <a:r>
              <a:rPr lang="vi-VN" dirty="0"/>
              <a:t> (skraćeno </a:t>
            </a:r>
            <a:r>
              <a:rPr lang="vi-VN" b="1" dirty="0"/>
              <a:t>Dan žena</a:t>
            </a:r>
            <a:r>
              <a:rPr lang="vi-VN" dirty="0"/>
              <a:t>) obilježava se 8. ožujka svake godine. Tog dana se slave ekonomska, politička i društvena dostignuća pripadnica ženskog spola. </a:t>
            </a:r>
            <a:endParaRPr lang="hr-HR" dirty="0"/>
          </a:p>
        </p:txBody>
      </p:sp>
      <p:pic>
        <p:nvPicPr>
          <p:cNvPr id="2050" name="Picture 2" descr="C:\Users\Stanica_06\Desktop\preuzm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85762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dan žena običaj je darovati cvijeće.</a:t>
            </a:r>
            <a:endParaRPr lang="hr-HR" dirty="0"/>
          </a:p>
        </p:txBody>
      </p:sp>
      <p:pic>
        <p:nvPicPr>
          <p:cNvPr id="1026" name="Picture 2" descr="C:\Users\Stanica_06\Desktop\220px-Acacia_dealbat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928934"/>
            <a:ext cx="2794000" cy="372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Prvi Dan žena je obilježen 28. veljače 1909. u SAD-u deklaracijom koju je donijela</a:t>
            </a:r>
            <a:r>
              <a:rPr lang="hr-HR" dirty="0" smtClean="0"/>
              <a:t> </a:t>
            </a:r>
            <a:r>
              <a:rPr lang="vi-VN" dirty="0" smtClean="0"/>
              <a:t>Socijalistička partija Amerike. Između ostalih važnih povijesnih događaja, njime se obilježava i požar u tvornici Triangle Shirtwaist u New Yorku 1911. godine kada je poginulo preko 140 žena.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 žena danas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Na zapadnom svijetu se Međunarodni dan žena uglavnom prestao obilježavati 1930-ih, dijelom i zbog toga što ga se povezivalo skomunizmom. Majčin dan se kao blagdan u čast majki i majčinstva obilježava u tim zemljama svake druge nedjelje u svibnju.</a:t>
            </a:r>
          </a:p>
          <a:p>
            <a:endParaRPr lang="hr-HR" dirty="0"/>
          </a:p>
        </p:txBody>
      </p:sp>
      <p:pic>
        <p:nvPicPr>
          <p:cNvPr id="3074" name="Picture 2" descr="C:\Users\Stanica_06\Desktop\preuzm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50057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Dan žena je ostao državnim praznikom u Rusiji, Bjelorusiji, Ukrajini, Kazahstanu, Kirgiziji, Moldaviji, Mongoliji i Tadžikistanu, a obilježava se cvijećem i poklonima. Međutim, 1960-ih su ga ponovno počele slaviti feministice. Godine 1975., koja je proglašena Međunarodnom godinom žene, UN su službeno počele obilježavati Međunarodni dan žena.</a:t>
            </a:r>
          </a:p>
          <a:p>
            <a:r>
              <a:rPr lang="vi-VN" dirty="0" smtClean="0"/>
              <a:t>Danas mnoge organizacije u svijetu, obilježavaju Međunarodni dan žena, a neke se nastoje izboriti da postane državnim praznikom u kojima to još nije slučaj.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Sretan </a:t>
            </a:r>
            <a:r>
              <a:rPr lang="hr-HR" smtClean="0"/>
              <a:t>dan žena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098" name="Picture 2" descr="C:\Users\Stanica_06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2619375" cy="1743075"/>
          </a:xfrm>
          <a:prstGeom prst="rect">
            <a:avLst/>
          </a:prstGeom>
          <a:noFill/>
        </p:spPr>
      </p:pic>
      <p:pic>
        <p:nvPicPr>
          <p:cNvPr id="4099" name="Picture 3" descr="C:\Users\Stanica_06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785926"/>
            <a:ext cx="2985268" cy="1714512"/>
          </a:xfrm>
          <a:prstGeom prst="rect">
            <a:avLst/>
          </a:prstGeom>
          <a:noFill/>
        </p:spPr>
      </p:pic>
      <p:pic>
        <p:nvPicPr>
          <p:cNvPr id="4100" name="Picture 4" descr="C:\Users\Stanica_06\Desktop\preuzmi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071942"/>
            <a:ext cx="2143125" cy="2143125"/>
          </a:xfrm>
          <a:prstGeom prst="rect">
            <a:avLst/>
          </a:prstGeom>
          <a:noFill/>
        </p:spPr>
      </p:pic>
      <p:pic>
        <p:nvPicPr>
          <p:cNvPr id="4101" name="Picture 5" descr="C:\Users\Stanica_06\Desktop\preuzmi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4071942"/>
            <a:ext cx="300039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39</Words>
  <Application>Microsoft Office PowerPoint</Application>
  <PresentationFormat>Prikaz na zaslonu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Bogatstvo</vt:lpstr>
      <vt:lpstr>Dan žena</vt:lpstr>
      <vt:lpstr>Slajd 2</vt:lpstr>
      <vt:lpstr>Slajd 3</vt:lpstr>
      <vt:lpstr>Slajd 4</vt:lpstr>
      <vt:lpstr>Dan žena danas</vt:lpstr>
      <vt:lpstr>Slajd 6</vt:lpstr>
      <vt:lpstr>Sretan dan žena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žena</dc:title>
  <dc:creator>Stanica_06</dc:creator>
  <cp:lastModifiedBy>Stanica_06</cp:lastModifiedBy>
  <cp:revision>3</cp:revision>
  <dcterms:created xsi:type="dcterms:W3CDTF">2014-03-07T11:52:08Z</dcterms:created>
  <dcterms:modified xsi:type="dcterms:W3CDTF">2014-03-07T12:05:28Z</dcterms:modified>
</cp:coreProperties>
</file>